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8" r:id="rId19"/>
    <p:sldId id="279" r:id="rId20"/>
    <p:sldId id="275" r:id="rId21"/>
    <p:sldId id="276" r:id="rId22"/>
    <p:sldId id="277" r:id="rId23"/>
  </p:sldIdLst>
  <p:sldSz cx="12192000" cy="6858000"/>
  <p:notesSz cx="6858000" cy="9144000"/>
  <p:embeddedFontLst>
    <p:embeddedFont>
      <p:font typeface="Consolas" panose="020B0609020204030204" pitchFamily="49" charset="0"/>
      <p:regular r:id="rId25"/>
      <p:bold r:id="rId26"/>
      <p:italic r:id="rId27"/>
      <p:boldItalic r:id="rId28"/>
    </p:embeddedFont>
    <p:embeddedFont>
      <p:font typeface="Georgia" panose="02040502050405020303" pitchFamily="18" charset="0"/>
      <p:regular r:id="rId29"/>
      <p:bold r:id="rId30"/>
      <p:italic r:id="rId31"/>
      <p:boldItalic r:id="rId32"/>
    </p:embeddedFont>
    <p:embeddedFont>
      <p:font typeface="Libre Franklin" panose="00000500000000000000"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8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60eafc74f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60eafc74f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60eafc74f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g60eafc74f1_0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3ece777a9_0_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3ece777a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60eafc74f1_0_2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60eafc74f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60eafc74f1_0_3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60eafc74f1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33ece777a9_0_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33ece777a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60eafc74f1_0_10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60eafc74f1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60eafc74f1_0_10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60eafc74f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60eafc74f1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60eafc74f1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6" name="Google Shape;286;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began our engineering process at step 1: Concept exploration. Lets identify the problem</a:t>
            </a:r>
            <a:endParaRPr dirty="0"/>
          </a:p>
          <a:p>
            <a:pPr marL="0" lvl="0" indent="0" algn="l" rtl="0">
              <a:spcBef>
                <a:spcPts val="0"/>
              </a:spcBef>
              <a:spcAft>
                <a:spcPts val="0"/>
              </a:spcAft>
              <a:buNone/>
            </a:pPr>
            <a:r>
              <a:rPr lang="en-US" dirty="0"/>
              <a:t>* </a:t>
            </a:r>
            <a:r>
              <a:rPr lang="en-US" i="1" dirty="0"/>
              <a:t>read slides</a:t>
            </a:r>
            <a:endParaRPr i="1" dirty="0"/>
          </a:p>
          <a:p>
            <a:pPr marL="0" lvl="0" indent="0" algn="l" rtl="0">
              <a:spcBef>
                <a:spcPts val="0"/>
              </a:spcBef>
              <a:spcAft>
                <a:spcPts val="0"/>
              </a:spcAft>
              <a:buNone/>
            </a:pPr>
            <a:r>
              <a:rPr lang="en-US" i="1" dirty="0"/>
              <a:t>*</a:t>
            </a:r>
            <a:r>
              <a:rPr lang="en-US" dirty="0"/>
              <a:t>Now that we are clear of what the problem is, let's identify the needs.</a:t>
            </a:r>
            <a:endParaRPr dirty="0"/>
          </a:p>
        </p:txBody>
      </p:sp>
      <p:sp>
        <p:nvSpPr>
          <p:cNvPr id="98" name="Google Shape;98;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60eae82e8e_0_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60eae82e8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60eafc74f1_0_4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60eafc74f1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 item is lost in this building we want a way to pull this map up and Identify the missing </a:t>
            </a:r>
            <a:r>
              <a:rPr lang="en-US" dirty="0" err="1"/>
              <a:t>itemLike</a:t>
            </a:r>
            <a:r>
              <a:rPr lang="en-US" dirty="0"/>
              <a:t> this</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60eae82e8e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60eae82e8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*Requirements! All requirements must be Measurable, Easy to understand, Testable, and most importantly Achievable!</a:t>
            </a:r>
            <a:endParaRPr/>
          </a:p>
          <a:p>
            <a:pPr marL="0" lvl="0" indent="0" algn="l" rtl="0">
              <a:spcBef>
                <a:spcPts val="0"/>
              </a:spcBef>
              <a:spcAft>
                <a:spcPts val="0"/>
              </a:spcAft>
              <a:buNone/>
            </a:pPr>
            <a:r>
              <a:rPr lang="en-US"/>
              <a:t>* read all bullet points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*Brainstorming: What do you call a smart omelette? An Egg Head!</a:t>
            </a:r>
            <a:endParaRPr/>
          </a:p>
          <a:p>
            <a:pPr marL="0" lvl="0" indent="0" algn="l" rtl="0">
              <a:spcBef>
                <a:spcPts val="0"/>
              </a:spcBef>
              <a:spcAft>
                <a:spcPts val="0"/>
              </a:spcAft>
              <a:buNone/>
            </a:pPr>
            <a:r>
              <a:rPr lang="en-US"/>
              <a:t>*We brainstormed h</a:t>
            </a:r>
            <a:endParaRPr/>
          </a:p>
          <a:p>
            <a:pPr marL="0" lvl="0" indent="0" algn="l" rtl="0">
              <a:spcBef>
                <a:spcPts val="0"/>
              </a:spcBef>
              <a:spcAft>
                <a:spcPts val="0"/>
              </a:spcAft>
              <a:buNone/>
            </a:pPr>
            <a:endParaRPr/>
          </a:p>
        </p:txBody>
      </p:sp>
      <p:sp>
        <p:nvSpPr>
          <p:cNvPr id="126" name="Google Shape;126;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This is the solution we agreed would best suit the user and meet requirements</a:t>
            </a:r>
            <a:endParaRPr/>
          </a:p>
        </p:txBody>
      </p:sp>
      <p:sp>
        <p:nvSpPr>
          <p:cNvPr id="138" name="Google Shape;138;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solidFill>
          <a:schemeClr val="lt2"/>
        </a:solidFill>
        <a:effectLst/>
      </p:bgPr>
    </p:bg>
    <p:spTree>
      <p:nvGrpSpPr>
        <p:cNvPr id="1" name="Shape 12"/>
        <p:cNvGrpSpPr/>
        <p:nvPr/>
      </p:nvGrpSpPr>
      <p:grpSpPr>
        <a:xfrm>
          <a:off x="0" y="0"/>
          <a:ext cx="0" cy="0"/>
          <a:chOff x="0" y="0"/>
          <a:chExt cx="0" cy="0"/>
        </a:xfrm>
      </p:grpSpPr>
      <p:sp>
        <p:nvSpPr>
          <p:cNvPr id="13" name="Google Shape;13;p2"/>
          <p:cNvSpPr txBox="1">
            <a:spLocks noGrp="1"/>
          </p:cNvSpPr>
          <p:nvPr>
            <p:ph type="ctrTitle"/>
          </p:nvPr>
        </p:nvSpPr>
        <p:spPr>
          <a:xfrm>
            <a:off x="1915128" y="1788454"/>
            <a:ext cx="8361229" cy="2098226"/>
          </a:xfrm>
          <a:prstGeom prst="rect">
            <a:avLst/>
          </a:prstGeom>
          <a:noFill/>
          <a:ln>
            <a:noFill/>
          </a:ln>
        </p:spPr>
        <p:txBody>
          <a:bodyPr spcFirstLastPara="1" wrap="square" lIns="91425" tIns="45700" rIns="91425" bIns="45700" anchor="b" anchorCtr="0">
            <a:noAutofit/>
          </a:bodyPr>
          <a:lstStyle>
            <a:lvl1pPr lvl="0" algn="ctr">
              <a:lnSpc>
                <a:spcPct val="89000"/>
              </a:lnSpc>
              <a:spcBef>
                <a:spcPts val="0"/>
              </a:spcBef>
              <a:spcAft>
                <a:spcPts val="0"/>
              </a:spcAft>
              <a:buClr>
                <a:schemeClr val="dk2"/>
              </a:buClr>
              <a:buSzPts val="7200"/>
              <a:buFont typeface="Libre Franklin"/>
              <a:buNone/>
              <a:defRPr sz="720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2"/>
          <p:cNvSpPr txBox="1">
            <a:spLocks noGrp="1"/>
          </p:cNvSpPr>
          <p:nvPr>
            <p:ph type="subTitle" idx="1"/>
          </p:nvPr>
        </p:nvSpPr>
        <p:spPr>
          <a:xfrm>
            <a:off x="2679906" y="3956279"/>
            <a:ext cx="6831673" cy="1086237"/>
          </a:xfrm>
          <a:prstGeom prst="rect">
            <a:avLst/>
          </a:prstGeom>
          <a:noFill/>
          <a:ln>
            <a:noFill/>
          </a:ln>
        </p:spPr>
        <p:txBody>
          <a:bodyPr spcFirstLastPara="1" wrap="square" lIns="91425" tIns="45700" rIns="91425" bIns="45700" anchor="t" anchorCtr="0">
            <a:noAutofit/>
          </a:bodyPr>
          <a:lstStyle>
            <a:lvl1pPr lvl="0" algn="ctr">
              <a:lnSpc>
                <a:spcPct val="112000"/>
              </a:lnSpc>
              <a:spcBef>
                <a:spcPts val="0"/>
              </a:spcBef>
              <a:spcAft>
                <a:spcPts val="0"/>
              </a:spcAft>
              <a:buClr>
                <a:schemeClr val="dk2"/>
              </a:buClr>
              <a:buSzPts val="2300"/>
              <a:buNone/>
              <a:defRPr sz="2300"/>
            </a:lvl1pPr>
            <a:lvl2pPr lvl="1" algn="ctr">
              <a:lnSpc>
                <a:spcPct val="94000"/>
              </a:lnSpc>
              <a:spcBef>
                <a:spcPts val="500"/>
              </a:spcBef>
              <a:spcAft>
                <a:spcPts val="0"/>
              </a:spcAft>
              <a:buClr>
                <a:schemeClr val="dk2"/>
              </a:buClr>
              <a:buSzPts val="2000"/>
              <a:buNone/>
              <a:defRPr sz="2000"/>
            </a:lvl2pPr>
            <a:lvl3pPr lvl="2" algn="ctr">
              <a:lnSpc>
                <a:spcPct val="94000"/>
              </a:lnSpc>
              <a:spcBef>
                <a:spcPts val="500"/>
              </a:spcBef>
              <a:spcAft>
                <a:spcPts val="0"/>
              </a:spcAft>
              <a:buClr>
                <a:schemeClr val="dk2"/>
              </a:buClr>
              <a:buSzPts val="1800"/>
              <a:buNone/>
              <a:defRPr sz="1800"/>
            </a:lvl3pPr>
            <a:lvl4pPr lvl="3" algn="ctr">
              <a:lnSpc>
                <a:spcPct val="94000"/>
              </a:lnSpc>
              <a:spcBef>
                <a:spcPts val="500"/>
              </a:spcBef>
              <a:spcAft>
                <a:spcPts val="0"/>
              </a:spcAft>
              <a:buClr>
                <a:schemeClr val="dk2"/>
              </a:buClr>
              <a:buSzPts val="1600"/>
              <a:buNone/>
              <a:defRPr sz="1600"/>
            </a:lvl4pPr>
            <a:lvl5pPr lvl="4" algn="ctr">
              <a:lnSpc>
                <a:spcPct val="94000"/>
              </a:lnSpc>
              <a:spcBef>
                <a:spcPts val="500"/>
              </a:spcBef>
              <a:spcAft>
                <a:spcPts val="0"/>
              </a:spcAft>
              <a:buClr>
                <a:schemeClr val="dk2"/>
              </a:buClr>
              <a:buSzPts val="1600"/>
              <a:buNone/>
              <a:defRPr sz="1600"/>
            </a:lvl5pPr>
            <a:lvl6pPr lvl="5" algn="ctr">
              <a:lnSpc>
                <a:spcPct val="94000"/>
              </a:lnSpc>
              <a:spcBef>
                <a:spcPts val="500"/>
              </a:spcBef>
              <a:spcAft>
                <a:spcPts val="0"/>
              </a:spcAft>
              <a:buClr>
                <a:schemeClr val="dk2"/>
              </a:buClr>
              <a:buSzPts val="1600"/>
              <a:buNone/>
              <a:defRPr sz="1600"/>
            </a:lvl6pPr>
            <a:lvl7pPr lvl="6" algn="ctr">
              <a:lnSpc>
                <a:spcPct val="94000"/>
              </a:lnSpc>
              <a:spcBef>
                <a:spcPts val="500"/>
              </a:spcBef>
              <a:spcAft>
                <a:spcPts val="0"/>
              </a:spcAft>
              <a:buClr>
                <a:schemeClr val="dk2"/>
              </a:buClr>
              <a:buSzPts val="1600"/>
              <a:buNone/>
              <a:defRPr sz="1600"/>
            </a:lvl7pPr>
            <a:lvl8pPr lvl="7" algn="ctr">
              <a:lnSpc>
                <a:spcPct val="94000"/>
              </a:lnSpc>
              <a:spcBef>
                <a:spcPts val="500"/>
              </a:spcBef>
              <a:spcAft>
                <a:spcPts val="0"/>
              </a:spcAft>
              <a:buClr>
                <a:schemeClr val="dk2"/>
              </a:buClr>
              <a:buSzPts val="1600"/>
              <a:buNone/>
              <a:defRPr sz="1600"/>
            </a:lvl8pPr>
            <a:lvl9pPr lvl="8" algn="ctr">
              <a:lnSpc>
                <a:spcPct val="94000"/>
              </a:lnSpc>
              <a:spcBef>
                <a:spcPts val="500"/>
              </a:spcBef>
              <a:spcAft>
                <a:spcPts val="200"/>
              </a:spcAft>
              <a:buClr>
                <a:schemeClr val="dk2"/>
              </a:buClr>
              <a:buSzPts val="1600"/>
              <a:buNone/>
              <a:defRPr sz="1600"/>
            </a:lvl9pPr>
          </a:lstStyle>
          <a:p>
            <a:endParaRPr/>
          </a:p>
        </p:txBody>
      </p:sp>
      <p:sp>
        <p:nvSpPr>
          <p:cNvPr id="15" name="Google Shape;15;p2"/>
          <p:cNvSpPr txBox="1">
            <a:spLocks noGrp="1"/>
          </p:cNvSpPr>
          <p:nvPr>
            <p:ph type="dt" idx="10"/>
          </p:nvPr>
        </p:nvSpPr>
        <p:spPr>
          <a:xfrm>
            <a:off x="752858" y="6453386"/>
            <a:ext cx="1607944"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ftr" idx="11"/>
          </p:nvPr>
        </p:nvSpPr>
        <p:spPr>
          <a:xfrm>
            <a:off x="2584054" y="6453386"/>
            <a:ext cx="7023377" cy="4046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sldNum" idx="12"/>
          </p:nvPr>
        </p:nvSpPr>
        <p:spPr>
          <a:xfrm>
            <a:off x="9830683"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dk2"/>
                </a:solidFill>
                <a:latin typeface="Libre Franklin"/>
                <a:ea typeface="Libre Franklin"/>
                <a:cs typeface="Libre Franklin"/>
                <a:sym typeface="Libre Franklin"/>
              </a:defRPr>
            </a:lvl1pPr>
            <a:lvl2pPr marL="0" lvl="1" indent="0" algn="r">
              <a:spcBef>
                <a:spcPts val="0"/>
              </a:spcBef>
              <a:buNone/>
              <a:defRPr sz="1200" b="0" i="0" u="none" strike="noStrike" cap="none">
                <a:solidFill>
                  <a:schemeClr val="dk2"/>
                </a:solidFill>
                <a:latin typeface="Libre Franklin"/>
                <a:ea typeface="Libre Franklin"/>
                <a:cs typeface="Libre Franklin"/>
                <a:sym typeface="Libre Franklin"/>
              </a:defRPr>
            </a:lvl2pPr>
            <a:lvl3pPr marL="0" lvl="2" indent="0" algn="r">
              <a:spcBef>
                <a:spcPts val="0"/>
              </a:spcBef>
              <a:buNone/>
              <a:defRPr sz="1200" b="0" i="0" u="none" strike="noStrike" cap="none">
                <a:solidFill>
                  <a:schemeClr val="dk2"/>
                </a:solidFill>
                <a:latin typeface="Libre Franklin"/>
                <a:ea typeface="Libre Franklin"/>
                <a:cs typeface="Libre Franklin"/>
                <a:sym typeface="Libre Franklin"/>
              </a:defRPr>
            </a:lvl3pPr>
            <a:lvl4pPr marL="0" lvl="3" indent="0" algn="r">
              <a:spcBef>
                <a:spcPts val="0"/>
              </a:spcBef>
              <a:buNone/>
              <a:defRPr sz="1200" b="0" i="0" u="none" strike="noStrike" cap="none">
                <a:solidFill>
                  <a:schemeClr val="dk2"/>
                </a:solidFill>
                <a:latin typeface="Libre Franklin"/>
                <a:ea typeface="Libre Franklin"/>
                <a:cs typeface="Libre Franklin"/>
                <a:sym typeface="Libre Franklin"/>
              </a:defRPr>
            </a:lvl4pPr>
            <a:lvl5pPr marL="0" lvl="4" indent="0" algn="r">
              <a:spcBef>
                <a:spcPts val="0"/>
              </a:spcBef>
              <a:buNone/>
              <a:defRPr sz="1200" b="0" i="0" u="none" strike="noStrike" cap="none">
                <a:solidFill>
                  <a:schemeClr val="dk2"/>
                </a:solidFill>
                <a:latin typeface="Libre Franklin"/>
                <a:ea typeface="Libre Franklin"/>
                <a:cs typeface="Libre Franklin"/>
                <a:sym typeface="Libre Franklin"/>
              </a:defRPr>
            </a:lvl5pPr>
            <a:lvl6pPr marL="0" lvl="5" indent="0" algn="r">
              <a:spcBef>
                <a:spcPts val="0"/>
              </a:spcBef>
              <a:buNone/>
              <a:defRPr sz="1200" b="0" i="0" u="none" strike="noStrike" cap="none">
                <a:solidFill>
                  <a:schemeClr val="dk2"/>
                </a:solidFill>
                <a:latin typeface="Libre Franklin"/>
                <a:ea typeface="Libre Franklin"/>
                <a:cs typeface="Libre Franklin"/>
                <a:sym typeface="Libre Franklin"/>
              </a:defRPr>
            </a:lvl6pPr>
            <a:lvl7pPr marL="0" lvl="6" indent="0" algn="r">
              <a:spcBef>
                <a:spcPts val="0"/>
              </a:spcBef>
              <a:buNone/>
              <a:defRPr sz="1200" b="0" i="0" u="none" strike="noStrike" cap="none">
                <a:solidFill>
                  <a:schemeClr val="dk2"/>
                </a:solidFill>
                <a:latin typeface="Libre Franklin"/>
                <a:ea typeface="Libre Franklin"/>
                <a:cs typeface="Libre Franklin"/>
                <a:sym typeface="Libre Franklin"/>
              </a:defRPr>
            </a:lvl7pPr>
            <a:lvl8pPr marL="0" lvl="7" indent="0" algn="r">
              <a:spcBef>
                <a:spcPts val="0"/>
              </a:spcBef>
              <a:buNone/>
              <a:defRPr sz="1200" b="0" i="0" u="none" strike="noStrike" cap="none">
                <a:solidFill>
                  <a:schemeClr val="dk2"/>
                </a:solidFill>
                <a:latin typeface="Libre Franklin"/>
                <a:ea typeface="Libre Franklin"/>
                <a:cs typeface="Libre Franklin"/>
                <a:sym typeface="Libre Franklin"/>
              </a:defRPr>
            </a:lvl8pPr>
            <a:lvl9pPr marL="0" lvl="8" indent="0" algn="r">
              <a:spcBef>
                <a:spcPts val="0"/>
              </a:spcBef>
              <a:buNone/>
              <a:defRPr sz="1200" b="0" i="0" u="none" strike="noStrike" cap="none">
                <a:solidFill>
                  <a:schemeClr val="dk2"/>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US"/>
              <a:t>‹#›</a:t>
            </a:fld>
            <a:endParaRPr/>
          </a:p>
        </p:txBody>
      </p:sp>
      <p:grpSp>
        <p:nvGrpSpPr>
          <p:cNvPr id="18" name="Google Shape;18;p2"/>
          <p:cNvGrpSpPr/>
          <p:nvPr/>
        </p:nvGrpSpPr>
        <p:grpSpPr>
          <a:xfrm>
            <a:off x="752858" y="744469"/>
            <a:ext cx="10674116" cy="5349671"/>
            <a:chOff x="752858" y="744469"/>
            <a:chExt cx="10674116" cy="5349671"/>
          </a:xfrm>
        </p:grpSpPr>
        <p:sp>
          <p:nvSpPr>
            <p:cNvPr id="19" name="Google Shape;19;p2"/>
            <p:cNvSpPr/>
            <p:nvPr/>
          </p:nvSpPr>
          <p:spPr>
            <a:xfrm>
              <a:off x="8151962" y="1685652"/>
              <a:ext cx="3275013" cy="4408488"/>
            </a:xfrm>
            <a:custGeom>
              <a:avLst/>
              <a:gdLst/>
              <a:ahLst/>
              <a:cxnLst/>
              <a:rect l="l" t="t" r="r" b="b"/>
              <a:pathLst>
                <a:path w="10000" h="10000" extrusionOk="0">
                  <a:moveTo>
                    <a:pt x="8761" y="0"/>
                  </a:moveTo>
                  <a:lnTo>
                    <a:pt x="10000" y="0"/>
                  </a:lnTo>
                  <a:lnTo>
                    <a:pt x="10000" y="10000"/>
                  </a:lnTo>
                  <a:lnTo>
                    <a:pt x="0" y="10000"/>
                  </a:lnTo>
                  <a:lnTo>
                    <a:pt x="0" y="9126"/>
                  </a:lnTo>
                  <a:lnTo>
                    <a:pt x="8761" y="9127"/>
                  </a:lnTo>
                  <a:lnTo>
                    <a:pt x="8761" y="0"/>
                  </a:lnTo>
                  <a:close/>
                </a:path>
              </a:pathLst>
            </a:custGeom>
            <a:solidFill>
              <a:schemeClr val="dk2"/>
            </a:solidFill>
            <a:ln>
              <a:noFill/>
            </a:ln>
          </p:spPr>
        </p:sp>
        <p:sp>
          <p:nvSpPr>
            <p:cNvPr id="20" name="Google Shape;20;p2"/>
            <p:cNvSpPr/>
            <p:nvPr/>
          </p:nvSpPr>
          <p:spPr>
            <a:xfrm rot="10800000">
              <a:off x="752858" y="744469"/>
              <a:ext cx="3275668" cy="4408488"/>
            </a:xfrm>
            <a:custGeom>
              <a:avLst/>
              <a:gdLst/>
              <a:ahLst/>
              <a:cxnLst/>
              <a:rect l="l" t="t" r="r" b="b"/>
              <a:pathLst>
                <a:path w="10002" h="10000" extrusionOk="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7"/>
        <p:cNvGrpSpPr/>
        <p:nvPr/>
      </p:nvGrpSpPr>
      <p:grpSpPr>
        <a:xfrm>
          <a:off x="0" y="0"/>
          <a:ext cx="0" cy="0"/>
          <a:chOff x="0" y="0"/>
          <a:chExt cx="0" cy="0"/>
        </a:xfrm>
      </p:grpSpPr>
      <p:sp>
        <p:nvSpPr>
          <p:cNvPr id="78" name="Google Shape;78;p11"/>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1"/>
          <p:cNvSpPr txBox="1">
            <a:spLocks noGrp="1"/>
          </p:cNvSpPr>
          <p:nvPr>
            <p:ph type="body" idx="1"/>
          </p:nvPr>
        </p:nvSpPr>
        <p:spPr>
          <a:xfrm rot="5400000">
            <a:off x="4386262" y="-719138"/>
            <a:ext cx="3571875" cy="9601200"/>
          </a:xfrm>
          <a:prstGeom prst="rect">
            <a:avLst/>
          </a:prstGeom>
          <a:noFill/>
          <a:ln>
            <a:noFill/>
          </a:ln>
        </p:spPr>
        <p:txBody>
          <a:bodyPr spcFirstLastPara="1" wrap="square" lIns="91425" tIns="45700" rIns="91425" bIns="45700" anchor="t" anchorCtr="0">
            <a:noAutofit/>
          </a:bodyPr>
          <a:lstStyle>
            <a:lvl1pPr marL="457200" lvl="0" indent="-342900" algn="l">
              <a:lnSpc>
                <a:spcPct val="94000"/>
              </a:lnSpc>
              <a:spcBef>
                <a:spcPts val="1000"/>
              </a:spcBef>
              <a:spcAft>
                <a:spcPts val="0"/>
              </a:spcAft>
              <a:buClr>
                <a:schemeClr val="dk2"/>
              </a:buClr>
              <a:buSzPts val="1800"/>
              <a:buChar char="■"/>
              <a:defRPr/>
            </a:lvl1pPr>
            <a:lvl2pPr marL="914400" lvl="1" indent="-342900" algn="l">
              <a:lnSpc>
                <a:spcPct val="94000"/>
              </a:lnSpc>
              <a:spcBef>
                <a:spcPts val="500"/>
              </a:spcBef>
              <a:spcAft>
                <a:spcPts val="0"/>
              </a:spcAft>
              <a:buClr>
                <a:schemeClr val="dk2"/>
              </a:buClr>
              <a:buSzPts val="1800"/>
              <a:buChar char="–"/>
              <a:defRPr/>
            </a:lvl2pPr>
            <a:lvl3pPr marL="1371600" lvl="2" indent="-342900" algn="l">
              <a:lnSpc>
                <a:spcPct val="94000"/>
              </a:lnSpc>
              <a:spcBef>
                <a:spcPts val="500"/>
              </a:spcBef>
              <a:spcAft>
                <a:spcPts val="0"/>
              </a:spcAft>
              <a:buClr>
                <a:schemeClr val="dk2"/>
              </a:buClr>
              <a:buSzPts val="1800"/>
              <a:buChar char="■"/>
              <a:defRPr/>
            </a:lvl3pPr>
            <a:lvl4pPr marL="1828800" lvl="3" indent="-342900" algn="l">
              <a:lnSpc>
                <a:spcPct val="94000"/>
              </a:lnSpc>
              <a:spcBef>
                <a:spcPts val="500"/>
              </a:spcBef>
              <a:spcAft>
                <a:spcPts val="0"/>
              </a:spcAft>
              <a:buClr>
                <a:schemeClr val="dk2"/>
              </a:buClr>
              <a:buSzPts val="1800"/>
              <a:buChar char="–"/>
              <a:defRPr/>
            </a:lvl4pPr>
            <a:lvl5pPr marL="2286000" lvl="4" indent="-342900" algn="l">
              <a:lnSpc>
                <a:spcPct val="94000"/>
              </a:lnSpc>
              <a:spcBef>
                <a:spcPts val="500"/>
              </a:spcBef>
              <a:spcAft>
                <a:spcPts val="0"/>
              </a:spcAft>
              <a:buClr>
                <a:schemeClr val="dk2"/>
              </a:buClr>
              <a:buSzPts val="1800"/>
              <a:buChar char="■"/>
              <a:defRPr/>
            </a:lvl5pPr>
            <a:lvl6pPr marL="2743200" lvl="5" indent="-342900" algn="l">
              <a:lnSpc>
                <a:spcPct val="94000"/>
              </a:lnSpc>
              <a:spcBef>
                <a:spcPts val="500"/>
              </a:spcBef>
              <a:spcAft>
                <a:spcPts val="0"/>
              </a:spcAft>
              <a:buClr>
                <a:schemeClr val="dk2"/>
              </a:buClr>
              <a:buSzPts val="1800"/>
              <a:buChar char="–"/>
              <a:defRPr/>
            </a:lvl6pPr>
            <a:lvl7pPr marL="3200400" lvl="6" indent="-342900" algn="l">
              <a:lnSpc>
                <a:spcPct val="94000"/>
              </a:lnSpc>
              <a:spcBef>
                <a:spcPts val="500"/>
              </a:spcBef>
              <a:spcAft>
                <a:spcPts val="0"/>
              </a:spcAft>
              <a:buClr>
                <a:schemeClr val="dk2"/>
              </a:buClr>
              <a:buSzPts val="1800"/>
              <a:buChar char="■"/>
              <a:defRPr/>
            </a:lvl7pPr>
            <a:lvl8pPr marL="3657600" lvl="7" indent="-342900" algn="l">
              <a:lnSpc>
                <a:spcPct val="94000"/>
              </a:lnSpc>
              <a:spcBef>
                <a:spcPts val="500"/>
              </a:spcBef>
              <a:spcAft>
                <a:spcPts val="0"/>
              </a:spcAft>
              <a:buClr>
                <a:schemeClr val="dk2"/>
              </a:buClr>
              <a:buSzPts val="1800"/>
              <a:buChar char="–"/>
              <a:defRPr/>
            </a:lvl8pPr>
            <a:lvl9pPr marL="4114800" lvl="8" indent="-342900" algn="l">
              <a:lnSpc>
                <a:spcPct val="94000"/>
              </a:lnSpc>
              <a:spcBef>
                <a:spcPts val="500"/>
              </a:spcBef>
              <a:spcAft>
                <a:spcPts val="200"/>
              </a:spcAft>
              <a:buClr>
                <a:schemeClr val="dk2"/>
              </a:buClr>
              <a:buSzPts val="1800"/>
              <a:buChar char="■"/>
              <a:defRPr/>
            </a:lvl9pPr>
          </a:lstStyle>
          <a:p>
            <a:endParaRPr/>
          </a:p>
        </p:txBody>
      </p:sp>
      <p:sp>
        <p:nvSpPr>
          <p:cNvPr id="80" name="Google Shape;80;p11"/>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1"/>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1"/>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3"/>
        <p:cNvGrpSpPr/>
        <p:nvPr/>
      </p:nvGrpSpPr>
      <p:grpSpPr>
        <a:xfrm>
          <a:off x="0" y="0"/>
          <a:ext cx="0" cy="0"/>
          <a:chOff x="0" y="0"/>
          <a:chExt cx="0" cy="0"/>
        </a:xfrm>
      </p:grpSpPr>
      <p:sp>
        <p:nvSpPr>
          <p:cNvPr id="84" name="Google Shape;84;p12"/>
          <p:cNvSpPr txBox="1">
            <a:spLocks noGrp="1"/>
          </p:cNvSpPr>
          <p:nvPr>
            <p:ph type="title"/>
          </p:nvPr>
        </p:nvSpPr>
        <p:spPr>
          <a:xfrm rot="5400000">
            <a:off x="7757822" y="2462895"/>
            <a:ext cx="5243244" cy="1565766"/>
          </a:xfrm>
          <a:prstGeom prst="rect">
            <a:avLst/>
          </a:prstGeom>
          <a:noFill/>
          <a:ln>
            <a:noFill/>
          </a:ln>
        </p:spPr>
        <p:txBody>
          <a:bodyPr spcFirstLastPara="1" wrap="square" lIns="91425" tIns="45700" rIns="91425" bIns="45700" anchor="t" anchorCtr="0">
            <a:no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12"/>
          <p:cNvSpPr txBox="1">
            <a:spLocks noGrp="1"/>
          </p:cNvSpPr>
          <p:nvPr>
            <p:ph type="body" idx="1"/>
          </p:nvPr>
        </p:nvSpPr>
        <p:spPr>
          <a:xfrm rot="5400000">
            <a:off x="2839798" y="-844042"/>
            <a:ext cx="5243244" cy="8179641"/>
          </a:xfrm>
          <a:prstGeom prst="rect">
            <a:avLst/>
          </a:prstGeom>
          <a:noFill/>
          <a:ln>
            <a:noFill/>
          </a:ln>
        </p:spPr>
        <p:txBody>
          <a:bodyPr spcFirstLastPara="1" wrap="square" lIns="91425" tIns="45700" rIns="91425" bIns="45700" anchor="t" anchorCtr="0">
            <a:noAutofit/>
          </a:bodyPr>
          <a:lstStyle>
            <a:lvl1pPr marL="457200" lvl="0" indent="-342900" algn="l">
              <a:lnSpc>
                <a:spcPct val="94000"/>
              </a:lnSpc>
              <a:spcBef>
                <a:spcPts val="1000"/>
              </a:spcBef>
              <a:spcAft>
                <a:spcPts val="0"/>
              </a:spcAft>
              <a:buClr>
                <a:schemeClr val="dk2"/>
              </a:buClr>
              <a:buSzPts val="1800"/>
              <a:buChar char="■"/>
              <a:defRPr/>
            </a:lvl1pPr>
            <a:lvl2pPr marL="914400" lvl="1" indent="-342900" algn="l">
              <a:lnSpc>
                <a:spcPct val="94000"/>
              </a:lnSpc>
              <a:spcBef>
                <a:spcPts val="500"/>
              </a:spcBef>
              <a:spcAft>
                <a:spcPts val="0"/>
              </a:spcAft>
              <a:buClr>
                <a:schemeClr val="dk2"/>
              </a:buClr>
              <a:buSzPts val="1800"/>
              <a:buChar char="–"/>
              <a:defRPr/>
            </a:lvl2pPr>
            <a:lvl3pPr marL="1371600" lvl="2" indent="-342900" algn="l">
              <a:lnSpc>
                <a:spcPct val="94000"/>
              </a:lnSpc>
              <a:spcBef>
                <a:spcPts val="500"/>
              </a:spcBef>
              <a:spcAft>
                <a:spcPts val="0"/>
              </a:spcAft>
              <a:buClr>
                <a:schemeClr val="dk2"/>
              </a:buClr>
              <a:buSzPts val="1800"/>
              <a:buChar char="■"/>
              <a:defRPr/>
            </a:lvl3pPr>
            <a:lvl4pPr marL="1828800" lvl="3" indent="-342900" algn="l">
              <a:lnSpc>
                <a:spcPct val="94000"/>
              </a:lnSpc>
              <a:spcBef>
                <a:spcPts val="500"/>
              </a:spcBef>
              <a:spcAft>
                <a:spcPts val="0"/>
              </a:spcAft>
              <a:buClr>
                <a:schemeClr val="dk2"/>
              </a:buClr>
              <a:buSzPts val="1800"/>
              <a:buChar char="–"/>
              <a:defRPr/>
            </a:lvl4pPr>
            <a:lvl5pPr marL="2286000" lvl="4" indent="-342900" algn="l">
              <a:lnSpc>
                <a:spcPct val="94000"/>
              </a:lnSpc>
              <a:spcBef>
                <a:spcPts val="500"/>
              </a:spcBef>
              <a:spcAft>
                <a:spcPts val="0"/>
              </a:spcAft>
              <a:buClr>
                <a:schemeClr val="dk2"/>
              </a:buClr>
              <a:buSzPts val="1800"/>
              <a:buChar char="■"/>
              <a:defRPr/>
            </a:lvl5pPr>
            <a:lvl6pPr marL="2743200" lvl="5" indent="-342900" algn="l">
              <a:lnSpc>
                <a:spcPct val="94000"/>
              </a:lnSpc>
              <a:spcBef>
                <a:spcPts val="500"/>
              </a:spcBef>
              <a:spcAft>
                <a:spcPts val="0"/>
              </a:spcAft>
              <a:buClr>
                <a:schemeClr val="dk2"/>
              </a:buClr>
              <a:buSzPts val="1800"/>
              <a:buChar char="–"/>
              <a:defRPr/>
            </a:lvl6pPr>
            <a:lvl7pPr marL="3200400" lvl="6" indent="-342900" algn="l">
              <a:lnSpc>
                <a:spcPct val="94000"/>
              </a:lnSpc>
              <a:spcBef>
                <a:spcPts val="500"/>
              </a:spcBef>
              <a:spcAft>
                <a:spcPts val="0"/>
              </a:spcAft>
              <a:buClr>
                <a:schemeClr val="dk2"/>
              </a:buClr>
              <a:buSzPts val="1800"/>
              <a:buChar char="■"/>
              <a:defRPr/>
            </a:lvl7pPr>
            <a:lvl8pPr marL="3657600" lvl="7" indent="-342900" algn="l">
              <a:lnSpc>
                <a:spcPct val="94000"/>
              </a:lnSpc>
              <a:spcBef>
                <a:spcPts val="500"/>
              </a:spcBef>
              <a:spcAft>
                <a:spcPts val="0"/>
              </a:spcAft>
              <a:buClr>
                <a:schemeClr val="dk2"/>
              </a:buClr>
              <a:buSzPts val="1800"/>
              <a:buChar char="–"/>
              <a:defRPr/>
            </a:lvl8pPr>
            <a:lvl9pPr marL="4114800" lvl="8" indent="-342900" algn="l">
              <a:lnSpc>
                <a:spcPct val="94000"/>
              </a:lnSpc>
              <a:spcBef>
                <a:spcPts val="500"/>
              </a:spcBef>
              <a:spcAft>
                <a:spcPts val="200"/>
              </a:spcAft>
              <a:buClr>
                <a:schemeClr val="dk2"/>
              </a:buClr>
              <a:buSzPts val="1800"/>
              <a:buChar char="■"/>
              <a:defRPr/>
            </a:lvl9pPr>
          </a:lstStyle>
          <a:p>
            <a:endParaRPr/>
          </a:p>
        </p:txBody>
      </p:sp>
      <p:sp>
        <p:nvSpPr>
          <p:cNvPr id="86" name="Google Shape;86;p12"/>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2"/>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2"/>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1371600" y="2286000"/>
            <a:ext cx="9601200" cy="3581400"/>
          </a:xfrm>
          <a:prstGeom prst="rect">
            <a:avLst/>
          </a:prstGeom>
          <a:noFill/>
          <a:ln>
            <a:noFill/>
          </a:ln>
        </p:spPr>
        <p:txBody>
          <a:bodyPr spcFirstLastPara="1" wrap="square" lIns="91425" tIns="45700" rIns="91425" bIns="45700" anchor="t" anchorCtr="0">
            <a:noAutofit/>
          </a:bodyPr>
          <a:lstStyle>
            <a:lvl1pPr marL="457200" lvl="0" indent="-342900" algn="l">
              <a:lnSpc>
                <a:spcPct val="94000"/>
              </a:lnSpc>
              <a:spcBef>
                <a:spcPts val="1000"/>
              </a:spcBef>
              <a:spcAft>
                <a:spcPts val="0"/>
              </a:spcAft>
              <a:buClr>
                <a:schemeClr val="dk2"/>
              </a:buClr>
              <a:buSzPts val="1800"/>
              <a:buChar char="■"/>
              <a:defRPr/>
            </a:lvl1pPr>
            <a:lvl2pPr marL="914400" lvl="1" indent="-342900" algn="l">
              <a:lnSpc>
                <a:spcPct val="94000"/>
              </a:lnSpc>
              <a:spcBef>
                <a:spcPts val="500"/>
              </a:spcBef>
              <a:spcAft>
                <a:spcPts val="0"/>
              </a:spcAft>
              <a:buClr>
                <a:schemeClr val="dk2"/>
              </a:buClr>
              <a:buSzPts val="1800"/>
              <a:buChar char="–"/>
              <a:defRPr/>
            </a:lvl2pPr>
            <a:lvl3pPr marL="1371600" lvl="2" indent="-342900" algn="l">
              <a:lnSpc>
                <a:spcPct val="94000"/>
              </a:lnSpc>
              <a:spcBef>
                <a:spcPts val="500"/>
              </a:spcBef>
              <a:spcAft>
                <a:spcPts val="0"/>
              </a:spcAft>
              <a:buClr>
                <a:schemeClr val="dk2"/>
              </a:buClr>
              <a:buSzPts val="1800"/>
              <a:buChar char="■"/>
              <a:defRPr/>
            </a:lvl3pPr>
            <a:lvl4pPr marL="1828800" lvl="3" indent="-342900" algn="l">
              <a:lnSpc>
                <a:spcPct val="94000"/>
              </a:lnSpc>
              <a:spcBef>
                <a:spcPts val="500"/>
              </a:spcBef>
              <a:spcAft>
                <a:spcPts val="0"/>
              </a:spcAft>
              <a:buClr>
                <a:schemeClr val="dk2"/>
              </a:buClr>
              <a:buSzPts val="1800"/>
              <a:buChar char="–"/>
              <a:defRPr/>
            </a:lvl4pPr>
            <a:lvl5pPr marL="2286000" lvl="4" indent="-342900" algn="l">
              <a:lnSpc>
                <a:spcPct val="94000"/>
              </a:lnSpc>
              <a:spcBef>
                <a:spcPts val="500"/>
              </a:spcBef>
              <a:spcAft>
                <a:spcPts val="0"/>
              </a:spcAft>
              <a:buClr>
                <a:schemeClr val="dk2"/>
              </a:buClr>
              <a:buSzPts val="1800"/>
              <a:buChar char="■"/>
              <a:defRPr/>
            </a:lvl5pPr>
            <a:lvl6pPr marL="2743200" lvl="5" indent="-342900" algn="l">
              <a:lnSpc>
                <a:spcPct val="94000"/>
              </a:lnSpc>
              <a:spcBef>
                <a:spcPts val="500"/>
              </a:spcBef>
              <a:spcAft>
                <a:spcPts val="0"/>
              </a:spcAft>
              <a:buClr>
                <a:schemeClr val="dk2"/>
              </a:buClr>
              <a:buSzPts val="1800"/>
              <a:buChar char="–"/>
              <a:defRPr/>
            </a:lvl6pPr>
            <a:lvl7pPr marL="3200400" lvl="6" indent="-342900" algn="l">
              <a:lnSpc>
                <a:spcPct val="94000"/>
              </a:lnSpc>
              <a:spcBef>
                <a:spcPts val="500"/>
              </a:spcBef>
              <a:spcAft>
                <a:spcPts val="0"/>
              </a:spcAft>
              <a:buClr>
                <a:schemeClr val="dk2"/>
              </a:buClr>
              <a:buSzPts val="1800"/>
              <a:buChar char="■"/>
              <a:defRPr/>
            </a:lvl7pPr>
            <a:lvl8pPr marL="3657600" lvl="7" indent="-342900" algn="l">
              <a:lnSpc>
                <a:spcPct val="94000"/>
              </a:lnSpc>
              <a:spcBef>
                <a:spcPts val="500"/>
              </a:spcBef>
              <a:spcAft>
                <a:spcPts val="0"/>
              </a:spcAft>
              <a:buClr>
                <a:schemeClr val="dk2"/>
              </a:buClr>
              <a:buSzPts val="1800"/>
              <a:buChar char="–"/>
              <a:defRPr/>
            </a:lvl8pPr>
            <a:lvl9pPr marL="4114800" lvl="8" indent="-342900" algn="l">
              <a:lnSpc>
                <a:spcPct val="94000"/>
              </a:lnSpc>
              <a:spcBef>
                <a:spcPts val="500"/>
              </a:spcBef>
              <a:spcAft>
                <a:spcPts val="200"/>
              </a:spcAft>
              <a:buClr>
                <a:schemeClr val="dk2"/>
              </a:buClr>
              <a:buSzPts val="1800"/>
              <a:buChar char="■"/>
              <a:defRPr/>
            </a:lvl9pPr>
          </a:lstStyle>
          <a:p>
            <a:endParaRPr/>
          </a:p>
        </p:txBody>
      </p:sp>
      <p:sp>
        <p:nvSpPr>
          <p:cNvPr id="24" name="Google Shape;24;p3"/>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Autofit/>
          </a:bodyPr>
          <a:lstStyle>
            <a:lvl1pPr lvl="0" algn="l">
              <a:lnSpc>
                <a:spcPct val="89000"/>
              </a:lnSpc>
              <a:spcBef>
                <a:spcPts val="0"/>
              </a:spcBef>
              <a:spcAft>
                <a:spcPts val="0"/>
              </a:spcAft>
              <a:buClr>
                <a:schemeClr val="dk2"/>
              </a:buClr>
              <a:buSzPts val="4400"/>
              <a:buFont typeface="Libre Franklin"/>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1371600" y="2285999"/>
            <a:ext cx="4447786" cy="3581401"/>
          </a:xfrm>
          <a:prstGeom prst="rect">
            <a:avLst/>
          </a:prstGeom>
          <a:noFill/>
          <a:ln>
            <a:noFill/>
          </a:ln>
        </p:spPr>
        <p:txBody>
          <a:bodyPr spcFirstLastPara="1" wrap="square" lIns="91425" tIns="45700" rIns="91425" bIns="45700" anchor="t" anchorCtr="0">
            <a:noAutofit/>
          </a:bodyPr>
          <a:lstStyle>
            <a:lvl1pPr marL="457200" lvl="0" indent="-355600" algn="l">
              <a:lnSpc>
                <a:spcPct val="94000"/>
              </a:lnSpc>
              <a:spcBef>
                <a:spcPts val="1000"/>
              </a:spcBef>
              <a:spcAft>
                <a:spcPts val="0"/>
              </a:spcAft>
              <a:buClr>
                <a:schemeClr val="dk2"/>
              </a:buClr>
              <a:buSzPts val="2000"/>
              <a:buChar char="■"/>
              <a:defRPr>
                <a:solidFill>
                  <a:schemeClr val="dk2"/>
                </a:solidFill>
              </a:defRPr>
            </a:lvl1pPr>
            <a:lvl2pPr marL="914400" lvl="1" indent="-355600" algn="l">
              <a:lnSpc>
                <a:spcPct val="94000"/>
              </a:lnSpc>
              <a:spcBef>
                <a:spcPts val="500"/>
              </a:spcBef>
              <a:spcAft>
                <a:spcPts val="0"/>
              </a:spcAft>
              <a:buClr>
                <a:schemeClr val="dk2"/>
              </a:buClr>
              <a:buSzPts val="2000"/>
              <a:buChar char="–"/>
              <a:defRPr>
                <a:solidFill>
                  <a:schemeClr val="dk2"/>
                </a:solidFill>
              </a:defRPr>
            </a:lvl2pPr>
            <a:lvl3pPr marL="1371600" lvl="2" indent="-342900" algn="l">
              <a:lnSpc>
                <a:spcPct val="94000"/>
              </a:lnSpc>
              <a:spcBef>
                <a:spcPts val="500"/>
              </a:spcBef>
              <a:spcAft>
                <a:spcPts val="0"/>
              </a:spcAft>
              <a:buClr>
                <a:schemeClr val="dk2"/>
              </a:buClr>
              <a:buSzPts val="1800"/>
              <a:buChar char="■"/>
              <a:defRPr>
                <a:solidFill>
                  <a:schemeClr val="dk2"/>
                </a:solidFill>
              </a:defRPr>
            </a:lvl3pPr>
            <a:lvl4pPr marL="1828800" lvl="3" indent="-342900" algn="l">
              <a:lnSpc>
                <a:spcPct val="94000"/>
              </a:lnSpc>
              <a:spcBef>
                <a:spcPts val="500"/>
              </a:spcBef>
              <a:spcAft>
                <a:spcPts val="0"/>
              </a:spcAft>
              <a:buClr>
                <a:schemeClr val="dk2"/>
              </a:buClr>
              <a:buSzPts val="1800"/>
              <a:buChar char="–"/>
              <a:defRPr>
                <a:solidFill>
                  <a:schemeClr val="dk2"/>
                </a:solidFill>
              </a:defRPr>
            </a:lvl4pPr>
            <a:lvl5pPr marL="2286000" lvl="4" indent="-330200" algn="l">
              <a:lnSpc>
                <a:spcPct val="94000"/>
              </a:lnSpc>
              <a:spcBef>
                <a:spcPts val="500"/>
              </a:spcBef>
              <a:spcAft>
                <a:spcPts val="0"/>
              </a:spcAft>
              <a:buClr>
                <a:schemeClr val="dk2"/>
              </a:buClr>
              <a:buSzPts val="1600"/>
              <a:buChar char="■"/>
              <a:defRPr>
                <a:solidFill>
                  <a:schemeClr val="dk2"/>
                </a:solidFill>
              </a:defRPr>
            </a:lvl5pPr>
            <a:lvl6pPr marL="2743200" lvl="5" indent="-342900" algn="l">
              <a:lnSpc>
                <a:spcPct val="94000"/>
              </a:lnSpc>
              <a:spcBef>
                <a:spcPts val="500"/>
              </a:spcBef>
              <a:spcAft>
                <a:spcPts val="0"/>
              </a:spcAft>
              <a:buClr>
                <a:schemeClr val="dk2"/>
              </a:buClr>
              <a:buSzPts val="1800"/>
              <a:buChar char="–"/>
              <a:defRPr/>
            </a:lvl6pPr>
            <a:lvl7pPr marL="3200400" lvl="6" indent="-342900" algn="l">
              <a:lnSpc>
                <a:spcPct val="94000"/>
              </a:lnSpc>
              <a:spcBef>
                <a:spcPts val="500"/>
              </a:spcBef>
              <a:spcAft>
                <a:spcPts val="0"/>
              </a:spcAft>
              <a:buClr>
                <a:schemeClr val="dk2"/>
              </a:buClr>
              <a:buSzPts val="1800"/>
              <a:buChar char="■"/>
              <a:defRPr/>
            </a:lvl7pPr>
            <a:lvl8pPr marL="3657600" lvl="7" indent="-342900" algn="l">
              <a:lnSpc>
                <a:spcPct val="94000"/>
              </a:lnSpc>
              <a:spcBef>
                <a:spcPts val="500"/>
              </a:spcBef>
              <a:spcAft>
                <a:spcPts val="0"/>
              </a:spcAft>
              <a:buClr>
                <a:schemeClr val="dk2"/>
              </a:buClr>
              <a:buSzPts val="1800"/>
              <a:buChar char="–"/>
              <a:defRPr/>
            </a:lvl8pPr>
            <a:lvl9pPr marL="4114800" lvl="8" indent="-342900" algn="l">
              <a:lnSpc>
                <a:spcPct val="94000"/>
              </a:lnSpc>
              <a:spcBef>
                <a:spcPts val="500"/>
              </a:spcBef>
              <a:spcAft>
                <a:spcPts val="200"/>
              </a:spcAft>
              <a:buClr>
                <a:schemeClr val="dk2"/>
              </a:buClr>
              <a:buSzPts val="1800"/>
              <a:buChar char="■"/>
              <a:defRPr/>
            </a:lvl9pPr>
          </a:lstStyle>
          <a:p>
            <a:endParaRPr/>
          </a:p>
        </p:txBody>
      </p:sp>
      <p:sp>
        <p:nvSpPr>
          <p:cNvPr id="30" name="Google Shape;30;p4"/>
          <p:cNvSpPr txBox="1">
            <a:spLocks noGrp="1"/>
          </p:cNvSpPr>
          <p:nvPr>
            <p:ph type="body" idx="2"/>
          </p:nvPr>
        </p:nvSpPr>
        <p:spPr>
          <a:xfrm>
            <a:off x="6525403" y="2285999"/>
            <a:ext cx="4447786" cy="3581401"/>
          </a:xfrm>
          <a:prstGeom prst="rect">
            <a:avLst/>
          </a:prstGeom>
          <a:noFill/>
          <a:ln>
            <a:noFill/>
          </a:ln>
        </p:spPr>
        <p:txBody>
          <a:bodyPr spcFirstLastPara="1" wrap="square" lIns="91425" tIns="45700" rIns="91425" bIns="45700" anchor="t" anchorCtr="0">
            <a:noAutofit/>
          </a:bodyPr>
          <a:lstStyle>
            <a:lvl1pPr marL="457200" lvl="0" indent="-355600" algn="l">
              <a:lnSpc>
                <a:spcPct val="94000"/>
              </a:lnSpc>
              <a:spcBef>
                <a:spcPts val="1000"/>
              </a:spcBef>
              <a:spcAft>
                <a:spcPts val="0"/>
              </a:spcAft>
              <a:buClr>
                <a:schemeClr val="dk2"/>
              </a:buClr>
              <a:buSzPts val="2000"/>
              <a:buChar char="■"/>
              <a:defRPr>
                <a:solidFill>
                  <a:schemeClr val="dk2"/>
                </a:solidFill>
              </a:defRPr>
            </a:lvl1pPr>
            <a:lvl2pPr marL="914400" lvl="1" indent="-355600" algn="l">
              <a:lnSpc>
                <a:spcPct val="94000"/>
              </a:lnSpc>
              <a:spcBef>
                <a:spcPts val="500"/>
              </a:spcBef>
              <a:spcAft>
                <a:spcPts val="0"/>
              </a:spcAft>
              <a:buClr>
                <a:schemeClr val="dk2"/>
              </a:buClr>
              <a:buSzPts val="2000"/>
              <a:buChar char="–"/>
              <a:defRPr>
                <a:solidFill>
                  <a:schemeClr val="dk2"/>
                </a:solidFill>
              </a:defRPr>
            </a:lvl2pPr>
            <a:lvl3pPr marL="1371600" lvl="2" indent="-342900" algn="l">
              <a:lnSpc>
                <a:spcPct val="94000"/>
              </a:lnSpc>
              <a:spcBef>
                <a:spcPts val="500"/>
              </a:spcBef>
              <a:spcAft>
                <a:spcPts val="0"/>
              </a:spcAft>
              <a:buClr>
                <a:schemeClr val="dk2"/>
              </a:buClr>
              <a:buSzPts val="1800"/>
              <a:buChar char="■"/>
              <a:defRPr>
                <a:solidFill>
                  <a:schemeClr val="dk2"/>
                </a:solidFill>
              </a:defRPr>
            </a:lvl3pPr>
            <a:lvl4pPr marL="1828800" lvl="3" indent="-342900" algn="l">
              <a:lnSpc>
                <a:spcPct val="94000"/>
              </a:lnSpc>
              <a:spcBef>
                <a:spcPts val="500"/>
              </a:spcBef>
              <a:spcAft>
                <a:spcPts val="0"/>
              </a:spcAft>
              <a:buClr>
                <a:schemeClr val="dk2"/>
              </a:buClr>
              <a:buSzPts val="1800"/>
              <a:buChar char="–"/>
              <a:defRPr>
                <a:solidFill>
                  <a:schemeClr val="dk2"/>
                </a:solidFill>
              </a:defRPr>
            </a:lvl4pPr>
            <a:lvl5pPr marL="2286000" lvl="4" indent="-330200" algn="l">
              <a:lnSpc>
                <a:spcPct val="94000"/>
              </a:lnSpc>
              <a:spcBef>
                <a:spcPts val="500"/>
              </a:spcBef>
              <a:spcAft>
                <a:spcPts val="0"/>
              </a:spcAft>
              <a:buClr>
                <a:schemeClr val="dk2"/>
              </a:buClr>
              <a:buSzPts val="1600"/>
              <a:buChar char="■"/>
              <a:defRPr>
                <a:solidFill>
                  <a:schemeClr val="dk2"/>
                </a:solidFill>
              </a:defRPr>
            </a:lvl5pPr>
            <a:lvl6pPr marL="2743200" lvl="5" indent="-342900" algn="l">
              <a:lnSpc>
                <a:spcPct val="94000"/>
              </a:lnSpc>
              <a:spcBef>
                <a:spcPts val="500"/>
              </a:spcBef>
              <a:spcAft>
                <a:spcPts val="0"/>
              </a:spcAft>
              <a:buClr>
                <a:schemeClr val="dk2"/>
              </a:buClr>
              <a:buSzPts val="1800"/>
              <a:buChar char="–"/>
              <a:defRPr/>
            </a:lvl6pPr>
            <a:lvl7pPr marL="3200400" lvl="6" indent="-342900" algn="l">
              <a:lnSpc>
                <a:spcPct val="94000"/>
              </a:lnSpc>
              <a:spcBef>
                <a:spcPts val="500"/>
              </a:spcBef>
              <a:spcAft>
                <a:spcPts val="0"/>
              </a:spcAft>
              <a:buClr>
                <a:schemeClr val="dk2"/>
              </a:buClr>
              <a:buSzPts val="1800"/>
              <a:buChar char="■"/>
              <a:defRPr/>
            </a:lvl7pPr>
            <a:lvl8pPr marL="3657600" lvl="7" indent="-342900" algn="l">
              <a:lnSpc>
                <a:spcPct val="94000"/>
              </a:lnSpc>
              <a:spcBef>
                <a:spcPts val="500"/>
              </a:spcBef>
              <a:spcAft>
                <a:spcPts val="0"/>
              </a:spcAft>
              <a:buClr>
                <a:schemeClr val="dk2"/>
              </a:buClr>
              <a:buSzPts val="1800"/>
              <a:buChar char="–"/>
              <a:defRPr/>
            </a:lvl8pPr>
            <a:lvl9pPr marL="4114800" lvl="8" indent="-342900" algn="l">
              <a:lnSpc>
                <a:spcPct val="94000"/>
              </a:lnSpc>
              <a:spcBef>
                <a:spcPts val="500"/>
              </a:spcBef>
              <a:spcAft>
                <a:spcPts val="200"/>
              </a:spcAft>
              <a:buClr>
                <a:schemeClr val="dk2"/>
              </a:buClr>
              <a:buSzPts val="1800"/>
              <a:buChar char="■"/>
              <a:defRPr/>
            </a:lvl9pPr>
          </a:lstStyle>
          <a:p>
            <a:endParaRPr/>
          </a:p>
        </p:txBody>
      </p:sp>
      <p:sp>
        <p:nvSpPr>
          <p:cNvPr id="31" name="Google Shape;31;p4"/>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4"/>
        <p:cNvGrpSpPr/>
        <p:nvPr/>
      </p:nvGrpSpPr>
      <p:grpSpPr>
        <a:xfrm>
          <a:off x="0" y="0"/>
          <a:ext cx="0" cy="0"/>
          <a:chOff x="0" y="0"/>
          <a:chExt cx="0" cy="0"/>
        </a:xfrm>
      </p:grpSpPr>
      <p:sp>
        <p:nvSpPr>
          <p:cNvPr id="35" name="Google Shape;35;p5"/>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dk2"/>
        </a:solid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65025" y="1301360"/>
            <a:ext cx="9612971" cy="2852737"/>
          </a:xfrm>
          <a:prstGeom prst="rect">
            <a:avLst/>
          </a:prstGeom>
          <a:noFill/>
          <a:ln>
            <a:noFill/>
          </a:ln>
        </p:spPr>
        <p:txBody>
          <a:bodyPr spcFirstLastPara="1" wrap="square" lIns="91425" tIns="45700" rIns="91425" bIns="45700" anchor="b" anchorCtr="0">
            <a:noAutofit/>
          </a:bodyPr>
          <a:lstStyle>
            <a:lvl1pPr lvl="0" algn="r">
              <a:lnSpc>
                <a:spcPct val="89000"/>
              </a:lnSpc>
              <a:spcBef>
                <a:spcPts val="0"/>
              </a:spcBef>
              <a:spcAft>
                <a:spcPts val="0"/>
              </a:spcAft>
              <a:buClr>
                <a:schemeClr val="lt2"/>
              </a:buClr>
              <a:buSzPts val="7200"/>
              <a:buFont typeface="Libre Franklin"/>
              <a:buNone/>
              <a:defRPr sz="7200" cap="none">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6"/>
          <p:cNvSpPr txBox="1">
            <a:spLocks noGrp="1"/>
          </p:cNvSpPr>
          <p:nvPr>
            <p:ph type="body" idx="1"/>
          </p:nvPr>
        </p:nvSpPr>
        <p:spPr>
          <a:xfrm>
            <a:off x="765025" y="4216328"/>
            <a:ext cx="9612971" cy="1143324"/>
          </a:xfrm>
          <a:prstGeom prst="rect">
            <a:avLst/>
          </a:prstGeom>
          <a:noFill/>
          <a:ln>
            <a:noFill/>
          </a:ln>
        </p:spPr>
        <p:txBody>
          <a:bodyPr spcFirstLastPara="1" wrap="square" lIns="91425" tIns="45700" rIns="91425" bIns="45700" anchor="t" anchorCtr="0">
            <a:noAutofit/>
          </a:bodyPr>
          <a:lstStyle>
            <a:lvl1pPr marL="457200" lvl="0" indent="-228600" algn="r">
              <a:lnSpc>
                <a:spcPct val="112000"/>
              </a:lnSpc>
              <a:spcBef>
                <a:spcPts val="0"/>
              </a:spcBef>
              <a:spcAft>
                <a:spcPts val="0"/>
              </a:spcAft>
              <a:buClr>
                <a:schemeClr val="lt2"/>
              </a:buClr>
              <a:buSzPts val="2400"/>
              <a:buNone/>
              <a:defRPr sz="2400">
                <a:solidFill>
                  <a:schemeClr val="lt2"/>
                </a:solidFill>
              </a:defRPr>
            </a:lvl1pPr>
            <a:lvl2pPr marL="914400" lvl="1" indent="-228600" algn="l">
              <a:lnSpc>
                <a:spcPct val="94000"/>
              </a:lnSpc>
              <a:spcBef>
                <a:spcPts val="500"/>
              </a:spcBef>
              <a:spcAft>
                <a:spcPts val="0"/>
              </a:spcAft>
              <a:buClr>
                <a:schemeClr val="lt1"/>
              </a:buClr>
              <a:buSzPts val="2000"/>
              <a:buNone/>
              <a:defRPr sz="2000">
                <a:solidFill>
                  <a:schemeClr val="lt1"/>
                </a:solidFill>
              </a:defRPr>
            </a:lvl2pPr>
            <a:lvl3pPr marL="1371600" lvl="2" indent="-228600" algn="l">
              <a:lnSpc>
                <a:spcPct val="94000"/>
              </a:lnSpc>
              <a:spcBef>
                <a:spcPts val="500"/>
              </a:spcBef>
              <a:spcAft>
                <a:spcPts val="0"/>
              </a:spcAft>
              <a:buClr>
                <a:schemeClr val="lt1"/>
              </a:buClr>
              <a:buSzPts val="1800"/>
              <a:buNone/>
              <a:defRPr sz="1800">
                <a:solidFill>
                  <a:schemeClr val="lt1"/>
                </a:solidFill>
              </a:defRPr>
            </a:lvl3pPr>
            <a:lvl4pPr marL="1828800" lvl="3" indent="-228600" algn="l">
              <a:lnSpc>
                <a:spcPct val="94000"/>
              </a:lnSpc>
              <a:spcBef>
                <a:spcPts val="500"/>
              </a:spcBef>
              <a:spcAft>
                <a:spcPts val="0"/>
              </a:spcAft>
              <a:buClr>
                <a:schemeClr val="lt1"/>
              </a:buClr>
              <a:buSzPts val="1600"/>
              <a:buNone/>
              <a:defRPr sz="1600">
                <a:solidFill>
                  <a:schemeClr val="lt1"/>
                </a:solidFill>
              </a:defRPr>
            </a:lvl4pPr>
            <a:lvl5pPr marL="2286000" lvl="4" indent="-228600" algn="l">
              <a:lnSpc>
                <a:spcPct val="94000"/>
              </a:lnSpc>
              <a:spcBef>
                <a:spcPts val="500"/>
              </a:spcBef>
              <a:spcAft>
                <a:spcPts val="0"/>
              </a:spcAft>
              <a:buClr>
                <a:schemeClr val="lt1"/>
              </a:buClr>
              <a:buSzPts val="1600"/>
              <a:buNone/>
              <a:defRPr sz="1600">
                <a:solidFill>
                  <a:schemeClr val="lt1"/>
                </a:solidFill>
              </a:defRPr>
            </a:lvl5pPr>
            <a:lvl6pPr marL="2743200" lvl="5" indent="-228600" algn="l">
              <a:lnSpc>
                <a:spcPct val="94000"/>
              </a:lnSpc>
              <a:spcBef>
                <a:spcPts val="500"/>
              </a:spcBef>
              <a:spcAft>
                <a:spcPts val="0"/>
              </a:spcAft>
              <a:buClr>
                <a:schemeClr val="lt1"/>
              </a:buClr>
              <a:buSzPts val="1600"/>
              <a:buNone/>
              <a:defRPr sz="1600">
                <a:solidFill>
                  <a:schemeClr val="lt1"/>
                </a:solidFill>
              </a:defRPr>
            </a:lvl6pPr>
            <a:lvl7pPr marL="3200400" lvl="6" indent="-228600" algn="l">
              <a:lnSpc>
                <a:spcPct val="94000"/>
              </a:lnSpc>
              <a:spcBef>
                <a:spcPts val="500"/>
              </a:spcBef>
              <a:spcAft>
                <a:spcPts val="0"/>
              </a:spcAft>
              <a:buClr>
                <a:schemeClr val="lt1"/>
              </a:buClr>
              <a:buSzPts val="1600"/>
              <a:buNone/>
              <a:defRPr sz="1600">
                <a:solidFill>
                  <a:schemeClr val="lt1"/>
                </a:solidFill>
              </a:defRPr>
            </a:lvl7pPr>
            <a:lvl8pPr marL="3657600" lvl="7" indent="-228600" algn="l">
              <a:lnSpc>
                <a:spcPct val="94000"/>
              </a:lnSpc>
              <a:spcBef>
                <a:spcPts val="500"/>
              </a:spcBef>
              <a:spcAft>
                <a:spcPts val="0"/>
              </a:spcAft>
              <a:buClr>
                <a:schemeClr val="lt1"/>
              </a:buClr>
              <a:buSzPts val="1600"/>
              <a:buNone/>
              <a:defRPr sz="1600">
                <a:solidFill>
                  <a:schemeClr val="lt1"/>
                </a:solidFill>
              </a:defRPr>
            </a:lvl8pPr>
            <a:lvl9pPr marL="4114800" lvl="8" indent="-228600" algn="l">
              <a:lnSpc>
                <a:spcPct val="94000"/>
              </a:lnSpc>
              <a:spcBef>
                <a:spcPts val="500"/>
              </a:spcBef>
              <a:spcAft>
                <a:spcPts val="200"/>
              </a:spcAft>
              <a:buClr>
                <a:schemeClr val="lt1"/>
              </a:buClr>
              <a:buSzPts val="1600"/>
              <a:buNone/>
              <a:defRPr sz="1600">
                <a:solidFill>
                  <a:schemeClr val="lt1"/>
                </a:solidFill>
              </a:defRPr>
            </a:lvl9pPr>
          </a:lstStyle>
          <a:p>
            <a:endParaRPr/>
          </a:p>
        </p:txBody>
      </p:sp>
      <p:sp>
        <p:nvSpPr>
          <p:cNvPr id="41" name="Google Shape;41;p6"/>
          <p:cNvSpPr txBox="1">
            <a:spLocks noGrp="1"/>
          </p:cNvSpPr>
          <p:nvPr>
            <p:ph type="dt" idx="10"/>
          </p:nvPr>
        </p:nvSpPr>
        <p:spPr>
          <a:xfrm>
            <a:off x="738908" y="6453386"/>
            <a:ext cx="1622409"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ftr" idx="11"/>
          </p:nvPr>
        </p:nvSpPr>
        <p:spPr>
          <a:xfrm>
            <a:off x="2584312" y="6453386"/>
            <a:ext cx="7023377" cy="4046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sldNum" idx="12"/>
          </p:nvPr>
        </p:nvSpPr>
        <p:spPr>
          <a:xfrm>
            <a:off x="9830683"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2"/>
                </a:solidFill>
                <a:latin typeface="Libre Franklin"/>
                <a:ea typeface="Libre Franklin"/>
                <a:cs typeface="Libre Franklin"/>
                <a:sym typeface="Libre Franklin"/>
              </a:defRPr>
            </a:lvl1pPr>
            <a:lvl2pPr marL="0" lvl="1" indent="0" algn="r">
              <a:spcBef>
                <a:spcPts val="0"/>
              </a:spcBef>
              <a:buNone/>
              <a:defRPr sz="1200">
                <a:solidFill>
                  <a:schemeClr val="lt2"/>
                </a:solidFill>
                <a:latin typeface="Libre Franklin"/>
                <a:ea typeface="Libre Franklin"/>
                <a:cs typeface="Libre Franklin"/>
                <a:sym typeface="Libre Franklin"/>
              </a:defRPr>
            </a:lvl2pPr>
            <a:lvl3pPr marL="0" lvl="2" indent="0" algn="r">
              <a:spcBef>
                <a:spcPts val="0"/>
              </a:spcBef>
              <a:buNone/>
              <a:defRPr sz="1200">
                <a:solidFill>
                  <a:schemeClr val="lt2"/>
                </a:solidFill>
                <a:latin typeface="Libre Franklin"/>
                <a:ea typeface="Libre Franklin"/>
                <a:cs typeface="Libre Franklin"/>
                <a:sym typeface="Libre Franklin"/>
              </a:defRPr>
            </a:lvl3pPr>
            <a:lvl4pPr marL="0" lvl="3" indent="0" algn="r">
              <a:spcBef>
                <a:spcPts val="0"/>
              </a:spcBef>
              <a:buNone/>
              <a:defRPr sz="1200">
                <a:solidFill>
                  <a:schemeClr val="lt2"/>
                </a:solidFill>
                <a:latin typeface="Libre Franklin"/>
                <a:ea typeface="Libre Franklin"/>
                <a:cs typeface="Libre Franklin"/>
                <a:sym typeface="Libre Franklin"/>
              </a:defRPr>
            </a:lvl4pPr>
            <a:lvl5pPr marL="0" lvl="4" indent="0" algn="r">
              <a:spcBef>
                <a:spcPts val="0"/>
              </a:spcBef>
              <a:buNone/>
              <a:defRPr sz="1200">
                <a:solidFill>
                  <a:schemeClr val="lt2"/>
                </a:solidFill>
                <a:latin typeface="Libre Franklin"/>
                <a:ea typeface="Libre Franklin"/>
                <a:cs typeface="Libre Franklin"/>
                <a:sym typeface="Libre Franklin"/>
              </a:defRPr>
            </a:lvl5pPr>
            <a:lvl6pPr marL="0" lvl="5" indent="0" algn="r">
              <a:spcBef>
                <a:spcPts val="0"/>
              </a:spcBef>
              <a:buNone/>
              <a:defRPr sz="1200">
                <a:solidFill>
                  <a:schemeClr val="lt2"/>
                </a:solidFill>
                <a:latin typeface="Libre Franklin"/>
                <a:ea typeface="Libre Franklin"/>
                <a:cs typeface="Libre Franklin"/>
                <a:sym typeface="Libre Franklin"/>
              </a:defRPr>
            </a:lvl6pPr>
            <a:lvl7pPr marL="0" lvl="6" indent="0" algn="r">
              <a:spcBef>
                <a:spcPts val="0"/>
              </a:spcBef>
              <a:buNone/>
              <a:defRPr sz="1200">
                <a:solidFill>
                  <a:schemeClr val="lt2"/>
                </a:solidFill>
                <a:latin typeface="Libre Franklin"/>
                <a:ea typeface="Libre Franklin"/>
                <a:cs typeface="Libre Franklin"/>
                <a:sym typeface="Libre Franklin"/>
              </a:defRPr>
            </a:lvl7pPr>
            <a:lvl8pPr marL="0" lvl="7" indent="0" algn="r">
              <a:spcBef>
                <a:spcPts val="0"/>
              </a:spcBef>
              <a:buNone/>
              <a:defRPr sz="1200">
                <a:solidFill>
                  <a:schemeClr val="lt2"/>
                </a:solidFill>
                <a:latin typeface="Libre Franklin"/>
                <a:ea typeface="Libre Franklin"/>
                <a:cs typeface="Libre Franklin"/>
                <a:sym typeface="Libre Franklin"/>
              </a:defRPr>
            </a:lvl8pPr>
            <a:lvl9pPr marL="0" lvl="8" indent="0" algn="r">
              <a:spcBef>
                <a:spcPts val="0"/>
              </a:spcBef>
              <a:buNone/>
              <a:defRPr sz="1200">
                <a:solidFill>
                  <a:schemeClr val="lt2"/>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US"/>
              <a:t>‹#›</a:t>
            </a:fld>
            <a:endParaRPr/>
          </a:p>
        </p:txBody>
      </p:sp>
      <p:sp>
        <p:nvSpPr>
          <p:cNvPr id="44" name="Google Shape;44;p6" title="Crop Mark"/>
          <p:cNvSpPr/>
          <p:nvPr/>
        </p:nvSpPr>
        <p:spPr>
          <a:xfrm>
            <a:off x="8151962" y="1685652"/>
            <a:ext cx="3275013" cy="4408488"/>
          </a:xfrm>
          <a:custGeom>
            <a:avLst/>
            <a:gdLst/>
            <a:ahLst/>
            <a:cxnLst/>
            <a:rect l="l" t="t" r="r" b="b"/>
            <a:pathLst>
              <a:path w="4125" h="5554" extrusionOk="0">
                <a:moveTo>
                  <a:pt x="3614" y="0"/>
                </a:moveTo>
                <a:lnTo>
                  <a:pt x="4125" y="0"/>
                </a:lnTo>
                <a:lnTo>
                  <a:pt x="4125" y="5554"/>
                </a:lnTo>
                <a:lnTo>
                  <a:pt x="0" y="5554"/>
                </a:lnTo>
                <a:lnTo>
                  <a:pt x="0" y="5074"/>
                </a:lnTo>
                <a:lnTo>
                  <a:pt x="3614" y="5074"/>
                </a:lnTo>
                <a:lnTo>
                  <a:pt x="3614" y="0"/>
                </a:lnTo>
                <a:close/>
              </a:path>
            </a:pathLst>
          </a:custGeom>
          <a:solidFill>
            <a:schemeClr val="lt2"/>
          </a:solid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Autofit/>
          </a:bodyPr>
          <a:lstStyle>
            <a:lvl1pPr lvl="0" algn="l">
              <a:lnSpc>
                <a:spcPct val="89000"/>
              </a:lnSpc>
              <a:spcBef>
                <a:spcPts val="0"/>
              </a:spcBef>
              <a:spcAft>
                <a:spcPts val="0"/>
              </a:spcAft>
              <a:buClr>
                <a:schemeClr val="dk2"/>
              </a:buClr>
              <a:buSzPts val="4400"/>
              <a:buFont typeface="Libre Franklin"/>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body" idx="1"/>
          </p:nvPr>
        </p:nvSpPr>
        <p:spPr>
          <a:xfrm>
            <a:off x="1371600" y="2340864"/>
            <a:ext cx="4443984" cy="823912"/>
          </a:xfrm>
          <a:prstGeom prst="rect">
            <a:avLst/>
          </a:prstGeom>
          <a:noFill/>
          <a:ln>
            <a:noFill/>
          </a:ln>
        </p:spPr>
        <p:txBody>
          <a:bodyPr spcFirstLastPara="1" wrap="square" lIns="91425" tIns="45700" rIns="91425" bIns="45700" anchor="b" anchorCtr="0">
            <a:noAutofit/>
          </a:bodyPr>
          <a:lstStyle>
            <a:lvl1pPr marL="457200" lvl="0" indent="-228600" algn="l">
              <a:lnSpc>
                <a:spcPct val="84000"/>
              </a:lnSpc>
              <a:spcBef>
                <a:spcPts val="0"/>
              </a:spcBef>
              <a:spcAft>
                <a:spcPts val="0"/>
              </a:spcAft>
              <a:buClr>
                <a:schemeClr val="dk2"/>
              </a:buClr>
              <a:buSzPts val="3000"/>
              <a:buNone/>
              <a:defRPr sz="3000" b="0">
                <a:solidFill>
                  <a:schemeClr val="dk2"/>
                </a:solidFill>
              </a:defRPr>
            </a:lvl1pPr>
            <a:lvl2pPr marL="914400" lvl="1" indent="-228600" algn="l">
              <a:lnSpc>
                <a:spcPct val="94000"/>
              </a:lnSpc>
              <a:spcBef>
                <a:spcPts val="500"/>
              </a:spcBef>
              <a:spcAft>
                <a:spcPts val="0"/>
              </a:spcAft>
              <a:buClr>
                <a:schemeClr val="dk2"/>
              </a:buClr>
              <a:buSzPts val="2000"/>
              <a:buNone/>
              <a:defRPr sz="2000" b="1"/>
            </a:lvl2pPr>
            <a:lvl3pPr marL="1371600" lvl="2" indent="-228600" algn="l">
              <a:lnSpc>
                <a:spcPct val="94000"/>
              </a:lnSpc>
              <a:spcBef>
                <a:spcPts val="500"/>
              </a:spcBef>
              <a:spcAft>
                <a:spcPts val="0"/>
              </a:spcAft>
              <a:buClr>
                <a:schemeClr val="dk2"/>
              </a:buClr>
              <a:buSzPts val="1800"/>
              <a:buNone/>
              <a:defRPr sz="1800" b="1"/>
            </a:lvl3pPr>
            <a:lvl4pPr marL="1828800" lvl="3" indent="-228600" algn="l">
              <a:lnSpc>
                <a:spcPct val="94000"/>
              </a:lnSpc>
              <a:spcBef>
                <a:spcPts val="500"/>
              </a:spcBef>
              <a:spcAft>
                <a:spcPts val="0"/>
              </a:spcAft>
              <a:buClr>
                <a:schemeClr val="dk2"/>
              </a:buClr>
              <a:buSzPts val="1600"/>
              <a:buNone/>
              <a:defRPr sz="1600" b="1"/>
            </a:lvl4pPr>
            <a:lvl5pPr marL="2286000" lvl="4" indent="-228600" algn="l">
              <a:lnSpc>
                <a:spcPct val="94000"/>
              </a:lnSpc>
              <a:spcBef>
                <a:spcPts val="500"/>
              </a:spcBef>
              <a:spcAft>
                <a:spcPts val="0"/>
              </a:spcAft>
              <a:buClr>
                <a:schemeClr val="dk2"/>
              </a:buClr>
              <a:buSzPts val="1600"/>
              <a:buNone/>
              <a:defRPr sz="1600" b="1"/>
            </a:lvl5pPr>
            <a:lvl6pPr marL="2743200" lvl="5" indent="-228600" algn="l">
              <a:lnSpc>
                <a:spcPct val="94000"/>
              </a:lnSpc>
              <a:spcBef>
                <a:spcPts val="500"/>
              </a:spcBef>
              <a:spcAft>
                <a:spcPts val="0"/>
              </a:spcAft>
              <a:buClr>
                <a:schemeClr val="dk2"/>
              </a:buClr>
              <a:buSzPts val="1600"/>
              <a:buNone/>
              <a:defRPr sz="1600" b="1"/>
            </a:lvl6pPr>
            <a:lvl7pPr marL="3200400" lvl="6" indent="-228600" algn="l">
              <a:lnSpc>
                <a:spcPct val="94000"/>
              </a:lnSpc>
              <a:spcBef>
                <a:spcPts val="500"/>
              </a:spcBef>
              <a:spcAft>
                <a:spcPts val="0"/>
              </a:spcAft>
              <a:buClr>
                <a:schemeClr val="dk2"/>
              </a:buClr>
              <a:buSzPts val="1600"/>
              <a:buNone/>
              <a:defRPr sz="1600" b="1"/>
            </a:lvl7pPr>
            <a:lvl8pPr marL="3657600" lvl="7" indent="-228600" algn="l">
              <a:lnSpc>
                <a:spcPct val="94000"/>
              </a:lnSpc>
              <a:spcBef>
                <a:spcPts val="500"/>
              </a:spcBef>
              <a:spcAft>
                <a:spcPts val="0"/>
              </a:spcAft>
              <a:buClr>
                <a:schemeClr val="dk2"/>
              </a:buClr>
              <a:buSzPts val="1600"/>
              <a:buNone/>
              <a:defRPr sz="1600" b="1"/>
            </a:lvl8pPr>
            <a:lvl9pPr marL="4114800" lvl="8" indent="-228600" algn="l">
              <a:lnSpc>
                <a:spcPct val="94000"/>
              </a:lnSpc>
              <a:spcBef>
                <a:spcPts val="500"/>
              </a:spcBef>
              <a:spcAft>
                <a:spcPts val="200"/>
              </a:spcAft>
              <a:buClr>
                <a:schemeClr val="dk2"/>
              </a:buClr>
              <a:buSzPts val="1600"/>
              <a:buNone/>
              <a:defRPr sz="1600" b="1"/>
            </a:lvl9pPr>
          </a:lstStyle>
          <a:p>
            <a:endParaRPr/>
          </a:p>
        </p:txBody>
      </p:sp>
      <p:sp>
        <p:nvSpPr>
          <p:cNvPr id="48" name="Google Shape;48;p7"/>
          <p:cNvSpPr txBox="1">
            <a:spLocks noGrp="1"/>
          </p:cNvSpPr>
          <p:nvPr>
            <p:ph type="body" idx="2"/>
          </p:nvPr>
        </p:nvSpPr>
        <p:spPr>
          <a:xfrm>
            <a:off x="1371600" y="3305207"/>
            <a:ext cx="4443984" cy="2562193"/>
          </a:xfrm>
          <a:prstGeom prst="rect">
            <a:avLst/>
          </a:prstGeom>
          <a:noFill/>
          <a:ln>
            <a:noFill/>
          </a:ln>
        </p:spPr>
        <p:txBody>
          <a:bodyPr spcFirstLastPara="1" wrap="square" lIns="91425" tIns="45700" rIns="91425" bIns="45700" anchor="t" anchorCtr="0">
            <a:noAutofit/>
          </a:bodyPr>
          <a:lstStyle>
            <a:lvl1pPr marL="457200" lvl="0" indent="-355600" algn="l">
              <a:lnSpc>
                <a:spcPct val="94000"/>
              </a:lnSpc>
              <a:spcBef>
                <a:spcPts val="1000"/>
              </a:spcBef>
              <a:spcAft>
                <a:spcPts val="0"/>
              </a:spcAft>
              <a:buClr>
                <a:schemeClr val="dk2"/>
              </a:buClr>
              <a:buSzPts val="2000"/>
              <a:buChar char="■"/>
              <a:defRPr>
                <a:solidFill>
                  <a:schemeClr val="dk2"/>
                </a:solidFill>
              </a:defRPr>
            </a:lvl1pPr>
            <a:lvl2pPr marL="914400" lvl="1" indent="-355600" algn="l">
              <a:lnSpc>
                <a:spcPct val="94000"/>
              </a:lnSpc>
              <a:spcBef>
                <a:spcPts val="500"/>
              </a:spcBef>
              <a:spcAft>
                <a:spcPts val="0"/>
              </a:spcAft>
              <a:buClr>
                <a:schemeClr val="dk2"/>
              </a:buClr>
              <a:buSzPts val="2000"/>
              <a:buChar char="–"/>
              <a:defRPr>
                <a:solidFill>
                  <a:schemeClr val="dk2"/>
                </a:solidFill>
              </a:defRPr>
            </a:lvl2pPr>
            <a:lvl3pPr marL="1371600" lvl="2" indent="-342900" algn="l">
              <a:lnSpc>
                <a:spcPct val="94000"/>
              </a:lnSpc>
              <a:spcBef>
                <a:spcPts val="500"/>
              </a:spcBef>
              <a:spcAft>
                <a:spcPts val="0"/>
              </a:spcAft>
              <a:buClr>
                <a:schemeClr val="dk2"/>
              </a:buClr>
              <a:buSzPts val="1800"/>
              <a:buChar char="■"/>
              <a:defRPr>
                <a:solidFill>
                  <a:schemeClr val="dk2"/>
                </a:solidFill>
              </a:defRPr>
            </a:lvl3pPr>
            <a:lvl4pPr marL="1828800" lvl="3" indent="-342900" algn="l">
              <a:lnSpc>
                <a:spcPct val="94000"/>
              </a:lnSpc>
              <a:spcBef>
                <a:spcPts val="500"/>
              </a:spcBef>
              <a:spcAft>
                <a:spcPts val="0"/>
              </a:spcAft>
              <a:buClr>
                <a:schemeClr val="dk2"/>
              </a:buClr>
              <a:buSzPts val="1800"/>
              <a:buChar char="–"/>
              <a:defRPr>
                <a:solidFill>
                  <a:schemeClr val="dk2"/>
                </a:solidFill>
              </a:defRPr>
            </a:lvl4pPr>
            <a:lvl5pPr marL="2286000" lvl="4" indent="-330200" algn="l">
              <a:lnSpc>
                <a:spcPct val="94000"/>
              </a:lnSpc>
              <a:spcBef>
                <a:spcPts val="500"/>
              </a:spcBef>
              <a:spcAft>
                <a:spcPts val="0"/>
              </a:spcAft>
              <a:buClr>
                <a:schemeClr val="dk2"/>
              </a:buClr>
              <a:buSzPts val="1600"/>
              <a:buChar char="■"/>
              <a:defRPr>
                <a:solidFill>
                  <a:schemeClr val="dk2"/>
                </a:solidFill>
              </a:defRPr>
            </a:lvl5pPr>
            <a:lvl6pPr marL="2743200" lvl="5" indent="-342900" algn="l">
              <a:lnSpc>
                <a:spcPct val="94000"/>
              </a:lnSpc>
              <a:spcBef>
                <a:spcPts val="500"/>
              </a:spcBef>
              <a:spcAft>
                <a:spcPts val="0"/>
              </a:spcAft>
              <a:buClr>
                <a:schemeClr val="dk2"/>
              </a:buClr>
              <a:buSzPts val="1800"/>
              <a:buChar char="–"/>
              <a:defRPr/>
            </a:lvl6pPr>
            <a:lvl7pPr marL="3200400" lvl="6" indent="-342900" algn="l">
              <a:lnSpc>
                <a:spcPct val="94000"/>
              </a:lnSpc>
              <a:spcBef>
                <a:spcPts val="500"/>
              </a:spcBef>
              <a:spcAft>
                <a:spcPts val="0"/>
              </a:spcAft>
              <a:buClr>
                <a:schemeClr val="dk2"/>
              </a:buClr>
              <a:buSzPts val="1800"/>
              <a:buChar char="■"/>
              <a:defRPr/>
            </a:lvl7pPr>
            <a:lvl8pPr marL="3657600" lvl="7" indent="-342900" algn="l">
              <a:lnSpc>
                <a:spcPct val="94000"/>
              </a:lnSpc>
              <a:spcBef>
                <a:spcPts val="500"/>
              </a:spcBef>
              <a:spcAft>
                <a:spcPts val="0"/>
              </a:spcAft>
              <a:buClr>
                <a:schemeClr val="dk2"/>
              </a:buClr>
              <a:buSzPts val="1800"/>
              <a:buChar char="–"/>
              <a:defRPr/>
            </a:lvl8pPr>
            <a:lvl9pPr marL="4114800" lvl="8" indent="-342900" algn="l">
              <a:lnSpc>
                <a:spcPct val="94000"/>
              </a:lnSpc>
              <a:spcBef>
                <a:spcPts val="500"/>
              </a:spcBef>
              <a:spcAft>
                <a:spcPts val="200"/>
              </a:spcAft>
              <a:buClr>
                <a:schemeClr val="dk2"/>
              </a:buClr>
              <a:buSzPts val="1800"/>
              <a:buChar char="■"/>
              <a:defRPr/>
            </a:lvl9pPr>
          </a:lstStyle>
          <a:p>
            <a:endParaRPr/>
          </a:p>
        </p:txBody>
      </p:sp>
      <p:sp>
        <p:nvSpPr>
          <p:cNvPr id="49" name="Google Shape;49;p7"/>
          <p:cNvSpPr txBox="1">
            <a:spLocks noGrp="1"/>
          </p:cNvSpPr>
          <p:nvPr>
            <p:ph type="body" idx="3"/>
          </p:nvPr>
        </p:nvSpPr>
        <p:spPr>
          <a:xfrm>
            <a:off x="6525014" y="2340864"/>
            <a:ext cx="4443984" cy="823912"/>
          </a:xfrm>
          <a:prstGeom prst="rect">
            <a:avLst/>
          </a:prstGeom>
          <a:noFill/>
          <a:ln>
            <a:noFill/>
          </a:ln>
        </p:spPr>
        <p:txBody>
          <a:bodyPr spcFirstLastPara="1" wrap="square" lIns="91425" tIns="45700" rIns="91425" bIns="45700" anchor="b" anchorCtr="0">
            <a:noAutofit/>
          </a:bodyPr>
          <a:lstStyle>
            <a:lvl1pPr marL="457200" lvl="0" indent="-228600" algn="l">
              <a:lnSpc>
                <a:spcPct val="84000"/>
              </a:lnSpc>
              <a:spcBef>
                <a:spcPts val="0"/>
              </a:spcBef>
              <a:spcAft>
                <a:spcPts val="0"/>
              </a:spcAft>
              <a:buClr>
                <a:schemeClr val="dk2"/>
              </a:buClr>
              <a:buSzPts val="3000"/>
              <a:buNone/>
              <a:defRPr sz="3000" b="0">
                <a:solidFill>
                  <a:schemeClr val="dk2"/>
                </a:solidFill>
              </a:defRPr>
            </a:lvl1pPr>
            <a:lvl2pPr marL="914400" lvl="1" indent="-228600" algn="l">
              <a:lnSpc>
                <a:spcPct val="94000"/>
              </a:lnSpc>
              <a:spcBef>
                <a:spcPts val="500"/>
              </a:spcBef>
              <a:spcAft>
                <a:spcPts val="0"/>
              </a:spcAft>
              <a:buClr>
                <a:schemeClr val="dk2"/>
              </a:buClr>
              <a:buSzPts val="2000"/>
              <a:buNone/>
              <a:defRPr sz="2000" b="1"/>
            </a:lvl2pPr>
            <a:lvl3pPr marL="1371600" lvl="2" indent="-228600" algn="l">
              <a:lnSpc>
                <a:spcPct val="94000"/>
              </a:lnSpc>
              <a:spcBef>
                <a:spcPts val="500"/>
              </a:spcBef>
              <a:spcAft>
                <a:spcPts val="0"/>
              </a:spcAft>
              <a:buClr>
                <a:schemeClr val="dk2"/>
              </a:buClr>
              <a:buSzPts val="1800"/>
              <a:buNone/>
              <a:defRPr sz="1800" b="1"/>
            </a:lvl3pPr>
            <a:lvl4pPr marL="1828800" lvl="3" indent="-228600" algn="l">
              <a:lnSpc>
                <a:spcPct val="94000"/>
              </a:lnSpc>
              <a:spcBef>
                <a:spcPts val="500"/>
              </a:spcBef>
              <a:spcAft>
                <a:spcPts val="0"/>
              </a:spcAft>
              <a:buClr>
                <a:schemeClr val="dk2"/>
              </a:buClr>
              <a:buSzPts val="1600"/>
              <a:buNone/>
              <a:defRPr sz="1600" b="1"/>
            </a:lvl4pPr>
            <a:lvl5pPr marL="2286000" lvl="4" indent="-228600" algn="l">
              <a:lnSpc>
                <a:spcPct val="94000"/>
              </a:lnSpc>
              <a:spcBef>
                <a:spcPts val="500"/>
              </a:spcBef>
              <a:spcAft>
                <a:spcPts val="0"/>
              </a:spcAft>
              <a:buClr>
                <a:schemeClr val="dk2"/>
              </a:buClr>
              <a:buSzPts val="1600"/>
              <a:buNone/>
              <a:defRPr sz="1600" b="1"/>
            </a:lvl5pPr>
            <a:lvl6pPr marL="2743200" lvl="5" indent="-228600" algn="l">
              <a:lnSpc>
                <a:spcPct val="94000"/>
              </a:lnSpc>
              <a:spcBef>
                <a:spcPts val="500"/>
              </a:spcBef>
              <a:spcAft>
                <a:spcPts val="0"/>
              </a:spcAft>
              <a:buClr>
                <a:schemeClr val="dk2"/>
              </a:buClr>
              <a:buSzPts val="1600"/>
              <a:buNone/>
              <a:defRPr sz="1600" b="1"/>
            </a:lvl6pPr>
            <a:lvl7pPr marL="3200400" lvl="6" indent="-228600" algn="l">
              <a:lnSpc>
                <a:spcPct val="94000"/>
              </a:lnSpc>
              <a:spcBef>
                <a:spcPts val="500"/>
              </a:spcBef>
              <a:spcAft>
                <a:spcPts val="0"/>
              </a:spcAft>
              <a:buClr>
                <a:schemeClr val="dk2"/>
              </a:buClr>
              <a:buSzPts val="1600"/>
              <a:buNone/>
              <a:defRPr sz="1600" b="1"/>
            </a:lvl7pPr>
            <a:lvl8pPr marL="3657600" lvl="7" indent="-228600" algn="l">
              <a:lnSpc>
                <a:spcPct val="94000"/>
              </a:lnSpc>
              <a:spcBef>
                <a:spcPts val="500"/>
              </a:spcBef>
              <a:spcAft>
                <a:spcPts val="0"/>
              </a:spcAft>
              <a:buClr>
                <a:schemeClr val="dk2"/>
              </a:buClr>
              <a:buSzPts val="1600"/>
              <a:buNone/>
              <a:defRPr sz="1600" b="1"/>
            </a:lvl8pPr>
            <a:lvl9pPr marL="4114800" lvl="8" indent="-228600" algn="l">
              <a:lnSpc>
                <a:spcPct val="94000"/>
              </a:lnSpc>
              <a:spcBef>
                <a:spcPts val="500"/>
              </a:spcBef>
              <a:spcAft>
                <a:spcPts val="200"/>
              </a:spcAft>
              <a:buClr>
                <a:schemeClr val="dk2"/>
              </a:buClr>
              <a:buSzPts val="1600"/>
              <a:buNone/>
              <a:defRPr sz="1600" b="1"/>
            </a:lvl9pPr>
          </a:lstStyle>
          <a:p>
            <a:endParaRPr/>
          </a:p>
        </p:txBody>
      </p:sp>
      <p:sp>
        <p:nvSpPr>
          <p:cNvPr id="50" name="Google Shape;50;p7"/>
          <p:cNvSpPr txBox="1">
            <a:spLocks noGrp="1"/>
          </p:cNvSpPr>
          <p:nvPr>
            <p:ph type="body" idx="4"/>
          </p:nvPr>
        </p:nvSpPr>
        <p:spPr>
          <a:xfrm>
            <a:off x="6525014" y="3305207"/>
            <a:ext cx="4443984" cy="2562193"/>
          </a:xfrm>
          <a:prstGeom prst="rect">
            <a:avLst/>
          </a:prstGeom>
          <a:noFill/>
          <a:ln>
            <a:noFill/>
          </a:ln>
        </p:spPr>
        <p:txBody>
          <a:bodyPr spcFirstLastPara="1" wrap="square" lIns="91425" tIns="45700" rIns="91425" bIns="45700" anchor="t" anchorCtr="0">
            <a:noAutofit/>
          </a:bodyPr>
          <a:lstStyle>
            <a:lvl1pPr marL="457200" lvl="0" indent="-355600" algn="l">
              <a:lnSpc>
                <a:spcPct val="94000"/>
              </a:lnSpc>
              <a:spcBef>
                <a:spcPts val="1000"/>
              </a:spcBef>
              <a:spcAft>
                <a:spcPts val="0"/>
              </a:spcAft>
              <a:buClr>
                <a:schemeClr val="dk2"/>
              </a:buClr>
              <a:buSzPts val="2000"/>
              <a:buChar char="■"/>
              <a:defRPr>
                <a:solidFill>
                  <a:schemeClr val="dk2"/>
                </a:solidFill>
              </a:defRPr>
            </a:lvl1pPr>
            <a:lvl2pPr marL="914400" lvl="1" indent="-355600" algn="l">
              <a:lnSpc>
                <a:spcPct val="94000"/>
              </a:lnSpc>
              <a:spcBef>
                <a:spcPts val="500"/>
              </a:spcBef>
              <a:spcAft>
                <a:spcPts val="0"/>
              </a:spcAft>
              <a:buClr>
                <a:schemeClr val="dk2"/>
              </a:buClr>
              <a:buSzPts val="2000"/>
              <a:buChar char="–"/>
              <a:defRPr>
                <a:solidFill>
                  <a:schemeClr val="dk2"/>
                </a:solidFill>
              </a:defRPr>
            </a:lvl2pPr>
            <a:lvl3pPr marL="1371600" lvl="2" indent="-342900" algn="l">
              <a:lnSpc>
                <a:spcPct val="94000"/>
              </a:lnSpc>
              <a:spcBef>
                <a:spcPts val="500"/>
              </a:spcBef>
              <a:spcAft>
                <a:spcPts val="0"/>
              </a:spcAft>
              <a:buClr>
                <a:schemeClr val="dk2"/>
              </a:buClr>
              <a:buSzPts val="1800"/>
              <a:buChar char="■"/>
              <a:defRPr>
                <a:solidFill>
                  <a:schemeClr val="dk2"/>
                </a:solidFill>
              </a:defRPr>
            </a:lvl3pPr>
            <a:lvl4pPr marL="1828800" lvl="3" indent="-342900" algn="l">
              <a:lnSpc>
                <a:spcPct val="94000"/>
              </a:lnSpc>
              <a:spcBef>
                <a:spcPts val="500"/>
              </a:spcBef>
              <a:spcAft>
                <a:spcPts val="0"/>
              </a:spcAft>
              <a:buClr>
                <a:schemeClr val="dk2"/>
              </a:buClr>
              <a:buSzPts val="1800"/>
              <a:buChar char="–"/>
              <a:defRPr>
                <a:solidFill>
                  <a:schemeClr val="dk2"/>
                </a:solidFill>
              </a:defRPr>
            </a:lvl4pPr>
            <a:lvl5pPr marL="2286000" lvl="4" indent="-330200" algn="l">
              <a:lnSpc>
                <a:spcPct val="94000"/>
              </a:lnSpc>
              <a:spcBef>
                <a:spcPts val="500"/>
              </a:spcBef>
              <a:spcAft>
                <a:spcPts val="0"/>
              </a:spcAft>
              <a:buClr>
                <a:schemeClr val="dk2"/>
              </a:buClr>
              <a:buSzPts val="1600"/>
              <a:buChar char="■"/>
              <a:defRPr>
                <a:solidFill>
                  <a:schemeClr val="dk2"/>
                </a:solidFill>
              </a:defRPr>
            </a:lvl5pPr>
            <a:lvl6pPr marL="2743200" lvl="5" indent="-342900" algn="l">
              <a:lnSpc>
                <a:spcPct val="94000"/>
              </a:lnSpc>
              <a:spcBef>
                <a:spcPts val="500"/>
              </a:spcBef>
              <a:spcAft>
                <a:spcPts val="0"/>
              </a:spcAft>
              <a:buClr>
                <a:schemeClr val="dk2"/>
              </a:buClr>
              <a:buSzPts val="1800"/>
              <a:buChar char="–"/>
              <a:defRPr/>
            </a:lvl6pPr>
            <a:lvl7pPr marL="3200400" lvl="6" indent="-342900" algn="l">
              <a:lnSpc>
                <a:spcPct val="94000"/>
              </a:lnSpc>
              <a:spcBef>
                <a:spcPts val="500"/>
              </a:spcBef>
              <a:spcAft>
                <a:spcPts val="0"/>
              </a:spcAft>
              <a:buClr>
                <a:schemeClr val="dk2"/>
              </a:buClr>
              <a:buSzPts val="1800"/>
              <a:buChar char="■"/>
              <a:defRPr/>
            </a:lvl7pPr>
            <a:lvl8pPr marL="3657600" lvl="7" indent="-342900" algn="l">
              <a:lnSpc>
                <a:spcPct val="94000"/>
              </a:lnSpc>
              <a:spcBef>
                <a:spcPts val="500"/>
              </a:spcBef>
              <a:spcAft>
                <a:spcPts val="0"/>
              </a:spcAft>
              <a:buClr>
                <a:schemeClr val="dk2"/>
              </a:buClr>
              <a:buSzPts val="1800"/>
              <a:buChar char="–"/>
              <a:defRPr/>
            </a:lvl8pPr>
            <a:lvl9pPr marL="4114800" lvl="8" indent="-342900" algn="l">
              <a:lnSpc>
                <a:spcPct val="94000"/>
              </a:lnSpc>
              <a:spcBef>
                <a:spcPts val="500"/>
              </a:spcBef>
              <a:spcAft>
                <a:spcPts val="200"/>
              </a:spcAft>
              <a:buClr>
                <a:schemeClr val="dk2"/>
              </a:buClr>
              <a:buSzPts val="1800"/>
              <a:buChar char="■"/>
              <a:defRPr/>
            </a:lvl9pPr>
          </a:lstStyle>
          <a:p>
            <a:endParaRPr/>
          </a:p>
        </p:txBody>
      </p:sp>
      <p:sp>
        <p:nvSpPr>
          <p:cNvPr id="51" name="Google Shape;51;p7"/>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8"/>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8"/>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8"/>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59"/>
        <p:cNvGrpSpPr/>
        <p:nvPr/>
      </p:nvGrpSpPr>
      <p:grpSpPr>
        <a:xfrm>
          <a:off x="0" y="0"/>
          <a:ext cx="0" cy="0"/>
          <a:chOff x="0" y="0"/>
          <a:chExt cx="0" cy="0"/>
        </a:xfrm>
      </p:grpSpPr>
      <p:sp>
        <p:nvSpPr>
          <p:cNvPr id="60" name="Google Shape;60;p9" title="Background Shape"/>
          <p:cNvSpPr/>
          <p:nvPr/>
        </p:nvSpPr>
        <p:spPr>
          <a:xfrm>
            <a:off x="0" y="376"/>
            <a:ext cx="5303520" cy="685762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9"/>
          <p:cNvSpPr txBox="1">
            <a:spLocks noGrp="1"/>
          </p:cNvSpPr>
          <p:nvPr>
            <p:ph type="title"/>
          </p:nvPr>
        </p:nvSpPr>
        <p:spPr>
          <a:xfrm>
            <a:off x="723900" y="685800"/>
            <a:ext cx="3855720" cy="2157884"/>
          </a:xfrm>
          <a:prstGeom prst="rect">
            <a:avLst/>
          </a:prstGeom>
          <a:noFill/>
          <a:ln>
            <a:noFill/>
          </a:ln>
        </p:spPr>
        <p:txBody>
          <a:bodyPr spcFirstLastPara="1" wrap="square" lIns="91425" tIns="45700" rIns="91425" bIns="45700" anchor="t" anchorCtr="0">
            <a:noAutofit/>
          </a:bodyPr>
          <a:lstStyle>
            <a:lvl1pPr lvl="0" algn="l">
              <a:lnSpc>
                <a:spcPct val="84000"/>
              </a:lnSpc>
              <a:spcBef>
                <a:spcPts val="0"/>
              </a:spcBef>
              <a:spcAft>
                <a:spcPts val="0"/>
              </a:spcAft>
              <a:buClr>
                <a:schemeClr val="dk2"/>
              </a:buClr>
              <a:buSzPts val="4800"/>
              <a:buFont typeface="Libre Franklin"/>
              <a:buNone/>
              <a:defRPr sz="48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9"/>
          <p:cNvSpPr txBox="1">
            <a:spLocks noGrp="1"/>
          </p:cNvSpPr>
          <p:nvPr>
            <p:ph type="body" idx="1"/>
          </p:nvPr>
        </p:nvSpPr>
        <p:spPr>
          <a:xfrm>
            <a:off x="6256020" y="685801"/>
            <a:ext cx="5212080" cy="5175250"/>
          </a:xfrm>
          <a:prstGeom prst="rect">
            <a:avLst/>
          </a:prstGeom>
          <a:noFill/>
          <a:ln>
            <a:noFill/>
          </a:ln>
        </p:spPr>
        <p:txBody>
          <a:bodyPr spcFirstLastPara="1" wrap="square" lIns="91425" tIns="45700" rIns="91425" bIns="45700" anchor="t" anchorCtr="0">
            <a:noAutofit/>
          </a:bodyPr>
          <a:lstStyle>
            <a:lvl1pPr marL="457200" lvl="0" indent="-355600" algn="l">
              <a:lnSpc>
                <a:spcPct val="94000"/>
              </a:lnSpc>
              <a:spcBef>
                <a:spcPts val="1000"/>
              </a:spcBef>
              <a:spcAft>
                <a:spcPts val="0"/>
              </a:spcAft>
              <a:buClr>
                <a:schemeClr val="dk2"/>
              </a:buClr>
              <a:buSzPts val="2000"/>
              <a:buChar char="■"/>
              <a:defRPr sz="2000"/>
            </a:lvl1pPr>
            <a:lvl2pPr marL="914400" lvl="1" indent="-355600" algn="l">
              <a:lnSpc>
                <a:spcPct val="94000"/>
              </a:lnSpc>
              <a:spcBef>
                <a:spcPts val="500"/>
              </a:spcBef>
              <a:spcAft>
                <a:spcPts val="0"/>
              </a:spcAft>
              <a:buClr>
                <a:schemeClr val="dk2"/>
              </a:buClr>
              <a:buSzPts val="2000"/>
              <a:buChar char="–"/>
              <a:defRPr sz="2000"/>
            </a:lvl2pPr>
            <a:lvl3pPr marL="1371600" lvl="2" indent="-342900" algn="l">
              <a:lnSpc>
                <a:spcPct val="94000"/>
              </a:lnSpc>
              <a:spcBef>
                <a:spcPts val="500"/>
              </a:spcBef>
              <a:spcAft>
                <a:spcPts val="0"/>
              </a:spcAft>
              <a:buClr>
                <a:schemeClr val="dk2"/>
              </a:buClr>
              <a:buSzPts val="1800"/>
              <a:buChar char="■"/>
              <a:defRPr sz="1800"/>
            </a:lvl3pPr>
            <a:lvl4pPr marL="1828800" lvl="3" indent="-342900" algn="l">
              <a:lnSpc>
                <a:spcPct val="94000"/>
              </a:lnSpc>
              <a:spcBef>
                <a:spcPts val="500"/>
              </a:spcBef>
              <a:spcAft>
                <a:spcPts val="0"/>
              </a:spcAft>
              <a:buClr>
                <a:schemeClr val="dk2"/>
              </a:buClr>
              <a:buSzPts val="1800"/>
              <a:buChar char="–"/>
              <a:defRPr sz="1800"/>
            </a:lvl4pPr>
            <a:lvl5pPr marL="2286000" lvl="4" indent="-330200" algn="l">
              <a:lnSpc>
                <a:spcPct val="94000"/>
              </a:lnSpc>
              <a:spcBef>
                <a:spcPts val="500"/>
              </a:spcBef>
              <a:spcAft>
                <a:spcPts val="0"/>
              </a:spcAft>
              <a:buClr>
                <a:schemeClr val="dk2"/>
              </a:buClr>
              <a:buSzPts val="1600"/>
              <a:buChar char="■"/>
              <a:defRPr sz="1600"/>
            </a:lvl5pPr>
            <a:lvl6pPr marL="2743200" lvl="5" indent="-330200" algn="l">
              <a:lnSpc>
                <a:spcPct val="94000"/>
              </a:lnSpc>
              <a:spcBef>
                <a:spcPts val="500"/>
              </a:spcBef>
              <a:spcAft>
                <a:spcPts val="0"/>
              </a:spcAft>
              <a:buClr>
                <a:schemeClr val="dk2"/>
              </a:buClr>
              <a:buSzPts val="1600"/>
              <a:buChar char="–"/>
              <a:defRPr sz="1600"/>
            </a:lvl6pPr>
            <a:lvl7pPr marL="3200400" lvl="6" indent="-330200" algn="l">
              <a:lnSpc>
                <a:spcPct val="94000"/>
              </a:lnSpc>
              <a:spcBef>
                <a:spcPts val="500"/>
              </a:spcBef>
              <a:spcAft>
                <a:spcPts val="0"/>
              </a:spcAft>
              <a:buClr>
                <a:schemeClr val="dk2"/>
              </a:buClr>
              <a:buSzPts val="1600"/>
              <a:buChar char="■"/>
              <a:defRPr sz="1600"/>
            </a:lvl7pPr>
            <a:lvl8pPr marL="3657600" lvl="7" indent="-330200" algn="l">
              <a:lnSpc>
                <a:spcPct val="94000"/>
              </a:lnSpc>
              <a:spcBef>
                <a:spcPts val="500"/>
              </a:spcBef>
              <a:spcAft>
                <a:spcPts val="0"/>
              </a:spcAft>
              <a:buClr>
                <a:schemeClr val="dk2"/>
              </a:buClr>
              <a:buSzPts val="1600"/>
              <a:buChar char="–"/>
              <a:defRPr sz="1600"/>
            </a:lvl8pPr>
            <a:lvl9pPr marL="4114800" lvl="8" indent="-330200" algn="l">
              <a:lnSpc>
                <a:spcPct val="94000"/>
              </a:lnSpc>
              <a:spcBef>
                <a:spcPts val="500"/>
              </a:spcBef>
              <a:spcAft>
                <a:spcPts val="200"/>
              </a:spcAft>
              <a:buClr>
                <a:schemeClr val="dk2"/>
              </a:buClr>
              <a:buSzPts val="1600"/>
              <a:buChar char="■"/>
              <a:defRPr sz="1600"/>
            </a:lvl9pPr>
          </a:lstStyle>
          <a:p>
            <a:endParaRPr/>
          </a:p>
        </p:txBody>
      </p:sp>
      <p:sp>
        <p:nvSpPr>
          <p:cNvPr id="63" name="Google Shape;63;p9"/>
          <p:cNvSpPr txBox="1">
            <a:spLocks noGrp="1"/>
          </p:cNvSpPr>
          <p:nvPr>
            <p:ph type="body" idx="2"/>
          </p:nvPr>
        </p:nvSpPr>
        <p:spPr>
          <a:xfrm>
            <a:off x="723900" y="2856344"/>
            <a:ext cx="3855720" cy="3011056"/>
          </a:xfrm>
          <a:prstGeom prst="rect">
            <a:avLst/>
          </a:prstGeom>
          <a:noFill/>
          <a:ln>
            <a:noFill/>
          </a:ln>
        </p:spPr>
        <p:txBody>
          <a:bodyPr spcFirstLastPara="1" wrap="square" lIns="91425" tIns="45700" rIns="91425" bIns="45700" anchor="t" anchorCtr="0">
            <a:noAutofit/>
          </a:bodyPr>
          <a:lstStyle>
            <a:lvl1pPr marL="457200" lvl="0" indent="-228600" algn="l">
              <a:lnSpc>
                <a:spcPct val="113000"/>
              </a:lnSpc>
              <a:spcBef>
                <a:spcPts val="0"/>
              </a:spcBef>
              <a:spcAft>
                <a:spcPts val="0"/>
              </a:spcAft>
              <a:buClr>
                <a:schemeClr val="dk2"/>
              </a:buClr>
              <a:buSzPts val="1600"/>
              <a:buNone/>
              <a:defRPr sz="1600"/>
            </a:lvl1pPr>
            <a:lvl2pPr marL="914400" lvl="1" indent="-228600" algn="l">
              <a:lnSpc>
                <a:spcPct val="94000"/>
              </a:lnSpc>
              <a:spcBef>
                <a:spcPts val="1500"/>
              </a:spcBef>
              <a:spcAft>
                <a:spcPts val="0"/>
              </a:spcAft>
              <a:buClr>
                <a:schemeClr val="dk2"/>
              </a:buClr>
              <a:buSzPts val="1400"/>
              <a:buNone/>
              <a:defRPr sz="1400"/>
            </a:lvl2pPr>
            <a:lvl3pPr marL="1371600" lvl="2" indent="-228600" algn="l">
              <a:lnSpc>
                <a:spcPct val="94000"/>
              </a:lnSpc>
              <a:spcBef>
                <a:spcPts val="500"/>
              </a:spcBef>
              <a:spcAft>
                <a:spcPts val="0"/>
              </a:spcAft>
              <a:buClr>
                <a:schemeClr val="dk2"/>
              </a:buClr>
              <a:buSzPts val="1200"/>
              <a:buNone/>
              <a:defRPr sz="1200"/>
            </a:lvl3pPr>
            <a:lvl4pPr marL="1828800" lvl="3" indent="-228600" algn="l">
              <a:lnSpc>
                <a:spcPct val="94000"/>
              </a:lnSpc>
              <a:spcBef>
                <a:spcPts val="500"/>
              </a:spcBef>
              <a:spcAft>
                <a:spcPts val="0"/>
              </a:spcAft>
              <a:buClr>
                <a:schemeClr val="dk2"/>
              </a:buClr>
              <a:buSzPts val="1000"/>
              <a:buNone/>
              <a:defRPr sz="1000"/>
            </a:lvl4pPr>
            <a:lvl5pPr marL="2286000" lvl="4" indent="-228600" algn="l">
              <a:lnSpc>
                <a:spcPct val="94000"/>
              </a:lnSpc>
              <a:spcBef>
                <a:spcPts val="500"/>
              </a:spcBef>
              <a:spcAft>
                <a:spcPts val="0"/>
              </a:spcAft>
              <a:buClr>
                <a:schemeClr val="dk2"/>
              </a:buClr>
              <a:buSzPts val="1000"/>
              <a:buNone/>
              <a:defRPr sz="1000"/>
            </a:lvl5pPr>
            <a:lvl6pPr marL="2743200" lvl="5" indent="-228600" algn="l">
              <a:lnSpc>
                <a:spcPct val="94000"/>
              </a:lnSpc>
              <a:spcBef>
                <a:spcPts val="500"/>
              </a:spcBef>
              <a:spcAft>
                <a:spcPts val="0"/>
              </a:spcAft>
              <a:buClr>
                <a:schemeClr val="dk2"/>
              </a:buClr>
              <a:buSzPts val="1000"/>
              <a:buNone/>
              <a:defRPr sz="1000"/>
            </a:lvl6pPr>
            <a:lvl7pPr marL="3200400" lvl="6" indent="-228600" algn="l">
              <a:lnSpc>
                <a:spcPct val="94000"/>
              </a:lnSpc>
              <a:spcBef>
                <a:spcPts val="500"/>
              </a:spcBef>
              <a:spcAft>
                <a:spcPts val="0"/>
              </a:spcAft>
              <a:buClr>
                <a:schemeClr val="dk2"/>
              </a:buClr>
              <a:buSzPts val="1000"/>
              <a:buNone/>
              <a:defRPr sz="1000"/>
            </a:lvl7pPr>
            <a:lvl8pPr marL="3657600" lvl="7" indent="-228600" algn="l">
              <a:lnSpc>
                <a:spcPct val="94000"/>
              </a:lnSpc>
              <a:spcBef>
                <a:spcPts val="500"/>
              </a:spcBef>
              <a:spcAft>
                <a:spcPts val="0"/>
              </a:spcAft>
              <a:buClr>
                <a:schemeClr val="dk2"/>
              </a:buClr>
              <a:buSzPts val="1000"/>
              <a:buNone/>
              <a:defRPr sz="1000"/>
            </a:lvl8pPr>
            <a:lvl9pPr marL="4114800" lvl="8" indent="-228600" algn="l">
              <a:lnSpc>
                <a:spcPct val="94000"/>
              </a:lnSpc>
              <a:spcBef>
                <a:spcPts val="500"/>
              </a:spcBef>
              <a:spcAft>
                <a:spcPts val="200"/>
              </a:spcAft>
              <a:buClr>
                <a:schemeClr val="dk2"/>
              </a:buClr>
              <a:buSzPts val="1000"/>
              <a:buNone/>
              <a:defRPr sz="1000"/>
            </a:lvl9pPr>
          </a:lstStyle>
          <a:p>
            <a:endParaRPr/>
          </a:p>
        </p:txBody>
      </p:sp>
      <p:sp>
        <p:nvSpPr>
          <p:cNvPr id="64" name="Google Shape;64;p9"/>
          <p:cNvSpPr txBox="1">
            <a:spLocks noGrp="1"/>
          </p:cNvSpPr>
          <p:nvPr>
            <p:ph type="dt" idx="10"/>
          </p:nvPr>
        </p:nvSpPr>
        <p:spPr>
          <a:xfrm>
            <a:off x="72390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9"/>
          <p:cNvSpPr txBox="1">
            <a:spLocks noGrp="1"/>
          </p:cNvSpPr>
          <p:nvPr>
            <p:ph type="ftr" idx="11"/>
          </p:nvPr>
        </p:nvSpPr>
        <p:spPr>
          <a:xfrm>
            <a:off x="2205945" y="6453386"/>
            <a:ext cx="2373675"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sldNum" idx="12"/>
          </p:nvPr>
        </p:nvSpPr>
        <p:spPr>
          <a:xfrm>
            <a:off x="9883140"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dk2"/>
                </a:solidFill>
                <a:latin typeface="Libre Franklin"/>
                <a:ea typeface="Libre Franklin"/>
                <a:cs typeface="Libre Franklin"/>
                <a:sym typeface="Libre Franklin"/>
              </a:defRPr>
            </a:lvl1pPr>
            <a:lvl2pPr marL="0" lvl="1" indent="0" algn="r">
              <a:spcBef>
                <a:spcPts val="0"/>
              </a:spcBef>
              <a:buNone/>
              <a:defRPr sz="1200">
                <a:solidFill>
                  <a:schemeClr val="dk2"/>
                </a:solidFill>
                <a:latin typeface="Libre Franklin"/>
                <a:ea typeface="Libre Franklin"/>
                <a:cs typeface="Libre Franklin"/>
                <a:sym typeface="Libre Franklin"/>
              </a:defRPr>
            </a:lvl2pPr>
            <a:lvl3pPr marL="0" lvl="2" indent="0" algn="r">
              <a:spcBef>
                <a:spcPts val="0"/>
              </a:spcBef>
              <a:buNone/>
              <a:defRPr sz="1200">
                <a:solidFill>
                  <a:schemeClr val="dk2"/>
                </a:solidFill>
                <a:latin typeface="Libre Franklin"/>
                <a:ea typeface="Libre Franklin"/>
                <a:cs typeface="Libre Franklin"/>
                <a:sym typeface="Libre Franklin"/>
              </a:defRPr>
            </a:lvl3pPr>
            <a:lvl4pPr marL="0" lvl="3" indent="0" algn="r">
              <a:spcBef>
                <a:spcPts val="0"/>
              </a:spcBef>
              <a:buNone/>
              <a:defRPr sz="1200">
                <a:solidFill>
                  <a:schemeClr val="dk2"/>
                </a:solidFill>
                <a:latin typeface="Libre Franklin"/>
                <a:ea typeface="Libre Franklin"/>
                <a:cs typeface="Libre Franklin"/>
                <a:sym typeface="Libre Franklin"/>
              </a:defRPr>
            </a:lvl4pPr>
            <a:lvl5pPr marL="0" lvl="4" indent="0" algn="r">
              <a:spcBef>
                <a:spcPts val="0"/>
              </a:spcBef>
              <a:buNone/>
              <a:defRPr sz="1200">
                <a:solidFill>
                  <a:schemeClr val="dk2"/>
                </a:solidFill>
                <a:latin typeface="Libre Franklin"/>
                <a:ea typeface="Libre Franklin"/>
                <a:cs typeface="Libre Franklin"/>
                <a:sym typeface="Libre Franklin"/>
              </a:defRPr>
            </a:lvl5pPr>
            <a:lvl6pPr marL="0" lvl="5" indent="0" algn="r">
              <a:spcBef>
                <a:spcPts val="0"/>
              </a:spcBef>
              <a:buNone/>
              <a:defRPr sz="1200">
                <a:solidFill>
                  <a:schemeClr val="dk2"/>
                </a:solidFill>
                <a:latin typeface="Libre Franklin"/>
                <a:ea typeface="Libre Franklin"/>
                <a:cs typeface="Libre Franklin"/>
                <a:sym typeface="Libre Franklin"/>
              </a:defRPr>
            </a:lvl6pPr>
            <a:lvl7pPr marL="0" lvl="6" indent="0" algn="r">
              <a:spcBef>
                <a:spcPts val="0"/>
              </a:spcBef>
              <a:buNone/>
              <a:defRPr sz="1200">
                <a:solidFill>
                  <a:schemeClr val="dk2"/>
                </a:solidFill>
                <a:latin typeface="Libre Franklin"/>
                <a:ea typeface="Libre Franklin"/>
                <a:cs typeface="Libre Franklin"/>
                <a:sym typeface="Libre Franklin"/>
              </a:defRPr>
            </a:lvl7pPr>
            <a:lvl8pPr marL="0" lvl="7" indent="0" algn="r">
              <a:spcBef>
                <a:spcPts val="0"/>
              </a:spcBef>
              <a:buNone/>
              <a:defRPr sz="1200">
                <a:solidFill>
                  <a:schemeClr val="dk2"/>
                </a:solidFill>
                <a:latin typeface="Libre Franklin"/>
                <a:ea typeface="Libre Franklin"/>
                <a:cs typeface="Libre Franklin"/>
                <a:sym typeface="Libre Franklin"/>
              </a:defRPr>
            </a:lvl8pPr>
            <a:lvl9pPr marL="0" lvl="8" indent="0" algn="r">
              <a:spcBef>
                <a:spcPts val="0"/>
              </a:spcBef>
              <a:buNone/>
              <a:defRPr sz="1200">
                <a:solidFill>
                  <a:schemeClr val="dk2"/>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US"/>
              <a:t>‹#›</a:t>
            </a:fld>
            <a:endParaRPr/>
          </a:p>
        </p:txBody>
      </p:sp>
      <p:sp>
        <p:nvSpPr>
          <p:cNvPr id="67" name="Google Shape;67;p9" title="Divider Bar"/>
          <p:cNvSpPr/>
          <p:nvPr/>
        </p:nvSpPr>
        <p:spPr>
          <a:xfrm>
            <a:off x="5303520" y="376"/>
            <a:ext cx="22860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title="Background Shape"/>
          <p:cNvSpPr/>
          <p:nvPr/>
        </p:nvSpPr>
        <p:spPr>
          <a:xfrm>
            <a:off x="0" y="376"/>
            <a:ext cx="5303520" cy="685762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0"/>
          <p:cNvSpPr txBox="1">
            <a:spLocks noGrp="1"/>
          </p:cNvSpPr>
          <p:nvPr>
            <p:ph type="title"/>
          </p:nvPr>
        </p:nvSpPr>
        <p:spPr>
          <a:xfrm>
            <a:off x="723900" y="685800"/>
            <a:ext cx="3855720" cy="2157884"/>
          </a:xfrm>
          <a:prstGeom prst="rect">
            <a:avLst/>
          </a:prstGeom>
          <a:noFill/>
          <a:ln>
            <a:noFill/>
          </a:ln>
        </p:spPr>
        <p:txBody>
          <a:bodyPr spcFirstLastPara="1" wrap="square" lIns="91425" tIns="45700" rIns="91425" bIns="45700" anchor="t" anchorCtr="0">
            <a:noAutofit/>
          </a:bodyPr>
          <a:lstStyle>
            <a:lvl1pPr lvl="0" algn="l">
              <a:lnSpc>
                <a:spcPct val="84000"/>
              </a:lnSpc>
              <a:spcBef>
                <a:spcPts val="0"/>
              </a:spcBef>
              <a:spcAft>
                <a:spcPts val="0"/>
              </a:spcAft>
              <a:buClr>
                <a:schemeClr val="dk2"/>
              </a:buClr>
              <a:buSzPts val="4800"/>
              <a:buFont typeface="Libre Franklin"/>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0"/>
          <p:cNvSpPr>
            <a:spLocks noGrp="1"/>
          </p:cNvSpPr>
          <p:nvPr>
            <p:ph type="pic" idx="2"/>
          </p:nvPr>
        </p:nvSpPr>
        <p:spPr>
          <a:xfrm>
            <a:off x="5532120" y="0"/>
            <a:ext cx="6659880" cy="6857999"/>
          </a:xfrm>
          <a:prstGeom prst="rect">
            <a:avLst/>
          </a:prstGeom>
          <a:noFill/>
          <a:ln>
            <a:noFill/>
          </a:ln>
        </p:spPr>
        <p:txBody>
          <a:bodyPr spcFirstLastPara="1" wrap="square" lIns="91425" tIns="45700" rIns="91425" bIns="45700" anchor="t" anchorCtr="0">
            <a:noAutofit/>
          </a:bodyPr>
          <a:lstStyle>
            <a:lvl1pPr marR="0" lvl="0" algn="l" rtl="0">
              <a:lnSpc>
                <a:spcPct val="94000"/>
              </a:lnSpc>
              <a:spcBef>
                <a:spcPts val="1000"/>
              </a:spcBef>
              <a:spcAft>
                <a:spcPts val="0"/>
              </a:spcAft>
              <a:buClr>
                <a:schemeClr val="dk2"/>
              </a:buClr>
              <a:buSzPts val="2000"/>
              <a:buFont typeface="Libre Franklin"/>
              <a:buNone/>
              <a:defRPr sz="2000" b="0" i="0" u="none" strike="noStrike" cap="none">
                <a:solidFill>
                  <a:schemeClr val="dk2"/>
                </a:solidFill>
                <a:latin typeface="Libre Franklin"/>
                <a:ea typeface="Libre Franklin"/>
                <a:cs typeface="Libre Franklin"/>
                <a:sym typeface="Libre Franklin"/>
              </a:defRPr>
            </a:lvl1pPr>
            <a:lvl2pPr marR="0" lvl="1" algn="l" rtl="0">
              <a:lnSpc>
                <a:spcPct val="94000"/>
              </a:lnSpc>
              <a:spcBef>
                <a:spcPts val="500"/>
              </a:spcBef>
              <a:spcAft>
                <a:spcPts val="0"/>
              </a:spcAft>
              <a:buClr>
                <a:schemeClr val="dk2"/>
              </a:buClr>
              <a:buSzPts val="2000"/>
              <a:buFont typeface="Libre Franklin"/>
              <a:buNone/>
              <a:defRPr sz="2000" b="0" i="1" u="none" strike="noStrike" cap="none">
                <a:solidFill>
                  <a:schemeClr val="dk2"/>
                </a:solidFill>
                <a:latin typeface="Libre Franklin"/>
                <a:ea typeface="Libre Franklin"/>
                <a:cs typeface="Libre Franklin"/>
                <a:sym typeface="Libre Franklin"/>
              </a:defRPr>
            </a:lvl2pPr>
            <a:lvl3pPr marR="0" lvl="2" algn="l" rtl="0">
              <a:lnSpc>
                <a:spcPct val="94000"/>
              </a:lnSpc>
              <a:spcBef>
                <a:spcPts val="500"/>
              </a:spcBef>
              <a:spcAft>
                <a:spcPts val="0"/>
              </a:spcAft>
              <a:buClr>
                <a:schemeClr val="dk2"/>
              </a:buClr>
              <a:buSzPts val="2000"/>
              <a:buFont typeface="Libre Franklin"/>
              <a:buNone/>
              <a:defRPr sz="2000" b="0" i="0" u="none" strike="noStrike" cap="none">
                <a:solidFill>
                  <a:schemeClr val="dk2"/>
                </a:solidFill>
                <a:latin typeface="Libre Franklin"/>
                <a:ea typeface="Libre Franklin"/>
                <a:cs typeface="Libre Franklin"/>
                <a:sym typeface="Libre Franklin"/>
              </a:defRPr>
            </a:lvl3pPr>
            <a:lvl4pPr marR="0" lvl="3" algn="l" rtl="0">
              <a:lnSpc>
                <a:spcPct val="94000"/>
              </a:lnSpc>
              <a:spcBef>
                <a:spcPts val="500"/>
              </a:spcBef>
              <a:spcAft>
                <a:spcPts val="0"/>
              </a:spcAft>
              <a:buClr>
                <a:schemeClr val="dk2"/>
              </a:buClr>
              <a:buSzPts val="2000"/>
              <a:buFont typeface="Libre Franklin"/>
              <a:buNone/>
              <a:defRPr sz="2000" b="0" i="1" u="none" strike="noStrike" cap="none">
                <a:solidFill>
                  <a:schemeClr val="dk2"/>
                </a:solidFill>
                <a:latin typeface="Libre Franklin"/>
                <a:ea typeface="Libre Franklin"/>
                <a:cs typeface="Libre Franklin"/>
                <a:sym typeface="Libre Franklin"/>
              </a:defRPr>
            </a:lvl4pPr>
            <a:lvl5pPr marR="0" lvl="4" algn="l" rtl="0">
              <a:lnSpc>
                <a:spcPct val="94000"/>
              </a:lnSpc>
              <a:spcBef>
                <a:spcPts val="500"/>
              </a:spcBef>
              <a:spcAft>
                <a:spcPts val="0"/>
              </a:spcAft>
              <a:buClr>
                <a:schemeClr val="dk2"/>
              </a:buClr>
              <a:buSzPts val="2000"/>
              <a:buFont typeface="Libre Franklin"/>
              <a:buNone/>
              <a:defRPr sz="2000" b="0" i="0" u="none" strike="noStrike" cap="none">
                <a:solidFill>
                  <a:schemeClr val="dk2"/>
                </a:solidFill>
                <a:latin typeface="Libre Franklin"/>
                <a:ea typeface="Libre Franklin"/>
                <a:cs typeface="Libre Franklin"/>
                <a:sym typeface="Libre Franklin"/>
              </a:defRPr>
            </a:lvl5pPr>
            <a:lvl6pPr marR="0" lvl="5" algn="l" rtl="0">
              <a:lnSpc>
                <a:spcPct val="94000"/>
              </a:lnSpc>
              <a:spcBef>
                <a:spcPts val="500"/>
              </a:spcBef>
              <a:spcAft>
                <a:spcPts val="0"/>
              </a:spcAft>
              <a:buClr>
                <a:schemeClr val="dk2"/>
              </a:buClr>
              <a:buSzPts val="2000"/>
              <a:buFont typeface="Libre Franklin"/>
              <a:buNone/>
              <a:defRPr sz="2000" b="0" i="1" u="none" strike="noStrike" cap="none">
                <a:solidFill>
                  <a:schemeClr val="dk2"/>
                </a:solidFill>
                <a:latin typeface="Libre Franklin"/>
                <a:ea typeface="Libre Franklin"/>
                <a:cs typeface="Libre Franklin"/>
                <a:sym typeface="Libre Franklin"/>
              </a:defRPr>
            </a:lvl6pPr>
            <a:lvl7pPr marR="0" lvl="6" algn="l" rtl="0">
              <a:lnSpc>
                <a:spcPct val="94000"/>
              </a:lnSpc>
              <a:spcBef>
                <a:spcPts val="500"/>
              </a:spcBef>
              <a:spcAft>
                <a:spcPts val="0"/>
              </a:spcAft>
              <a:buClr>
                <a:schemeClr val="dk2"/>
              </a:buClr>
              <a:buSzPts val="2000"/>
              <a:buFont typeface="Libre Franklin"/>
              <a:buNone/>
              <a:defRPr sz="2000" b="0" i="0" u="none" strike="noStrike" cap="none">
                <a:solidFill>
                  <a:schemeClr val="dk2"/>
                </a:solidFill>
                <a:latin typeface="Libre Franklin"/>
                <a:ea typeface="Libre Franklin"/>
                <a:cs typeface="Libre Franklin"/>
                <a:sym typeface="Libre Franklin"/>
              </a:defRPr>
            </a:lvl7pPr>
            <a:lvl8pPr marR="0" lvl="7" algn="l" rtl="0">
              <a:lnSpc>
                <a:spcPct val="94000"/>
              </a:lnSpc>
              <a:spcBef>
                <a:spcPts val="500"/>
              </a:spcBef>
              <a:spcAft>
                <a:spcPts val="0"/>
              </a:spcAft>
              <a:buClr>
                <a:schemeClr val="dk2"/>
              </a:buClr>
              <a:buSzPts val="2000"/>
              <a:buFont typeface="Libre Franklin"/>
              <a:buNone/>
              <a:defRPr sz="2000" b="0" i="1" u="none" strike="noStrike" cap="none">
                <a:solidFill>
                  <a:schemeClr val="dk2"/>
                </a:solidFill>
                <a:latin typeface="Libre Franklin"/>
                <a:ea typeface="Libre Franklin"/>
                <a:cs typeface="Libre Franklin"/>
                <a:sym typeface="Libre Franklin"/>
              </a:defRPr>
            </a:lvl8pPr>
            <a:lvl9pPr marR="0" lvl="8" algn="l" rtl="0">
              <a:lnSpc>
                <a:spcPct val="94000"/>
              </a:lnSpc>
              <a:spcBef>
                <a:spcPts val="500"/>
              </a:spcBef>
              <a:spcAft>
                <a:spcPts val="200"/>
              </a:spcAft>
              <a:buClr>
                <a:schemeClr val="dk2"/>
              </a:buClr>
              <a:buSzPts val="2000"/>
              <a:buFont typeface="Libre Franklin"/>
              <a:buNone/>
              <a:defRPr sz="2000" b="0" i="0" u="none" strike="noStrike" cap="none">
                <a:solidFill>
                  <a:schemeClr val="dk2"/>
                </a:solidFill>
                <a:latin typeface="Libre Franklin"/>
                <a:ea typeface="Libre Franklin"/>
                <a:cs typeface="Libre Franklin"/>
                <a:sym typeface="Libre Franklin"/>
              </a:defRPr>
            </a:lvl9pPr>
          </a:lstStyle>
          <a:p>
            <a:endParaRPr/>
          </a:p>
        </p:txBody>
      </p:sp>
      <p:sp>
        <p:nvSpPr>
          <p:cNvPr id="72" name="Google Shape;72;p10"/>
          <p:cNvSpPr txBox="1">
            <a:spLocks noGrp="1"/>
          </p:cNvSpPr>
          <p:nvPr>
            <p:ph type="body" idx="1"/>
          </p:nvPr>
        </p:nvSpPr>
        <p:spPr>
          <a:xfrm>
            <a:off x="723900" y="2855968"/>
            <a:ext cx="3855720" cy="3011432"/>
          </a:xfrm>
          <a:prstGeom prst="rect">
            <a:avLst/>
          </a:prstGeom>
          <a:noFill/>
          <a:ln>
            <a:noFill/>
          </a:ln>
        </p:spPr>
        <p:txBody>
          <a:bodyPr spcFirstLastPara="1" wrap="square" lIns="91425" tIns="45700" rIns="91425" bIns="45700" anchor="t" anchorCtr="0">
            <a:noAutofit/>
          </a:bodyPr>
          <a:lstStyle>
            <a:lvl1pPr marL="457200" lvl="0" indent="-228600" algn="l">
              <a:lnSpc>
                <a:spcPct val="113000"/>
              </a:lnSpc>
              <a:spcBef>
                <a:spcPts val="0"/>
              </a:spcBef>
              <a:spcAft>
                <a:spcPts val="0"/>
              </a:spcAft>
              <a:buClr>
                <a:schemeClr val="dk2"/>
              </a:buClr>
              <a:buSzPts val="1600"/>
              <a:buNone/>
              <a:defRPr sz="1600"/>
            </a:lvl1pPr>
            <a:lvl2pPr marL="914400" lvl="1" indent="-228600" algn="l">
              <a:lnSpc>
                <a:spcPct val="94000"/>
              </a:lnSpc>
              <a:spcBef>
                <a:spcPts val="1500"/>
              </a:spcBef>
              <a:spcAft>
                <a:spcPts val="0"/>
              </a:spcAft>
              <a:buClr>
                <a:schemeClr val="dk2"/>
              </a:buClr>
              <a:buSzPts val="1400"/>
              <a:buNone/>
              <a:defRPr sz="1400"/>
            </a:lvl2pPr>
            <a:lvl3pPr marL="1371600" lvl="2" indent="-228600" algn="l">
              <a:lnSpc>
                <a:spcPct val="94000"/>
              </a:lnSpc>
              <a:spcBef>
                <a:spcPts val="500"/>
              </a:spcBef>
              <a:spcAft>
                <a:spcPts val="0"/>
              </a:spcAft>
              <a:buClr>
                <a:schemeClr val="dk2"/>
              </a:buClr>
              <a:buSzPts val="1200"/>
              <a:buNone/>
              <a:defRPr sz="1200"/>
            </a:lvl3pPr>
            <a:lvl4pPr marL="1828800" lvl="3" indent="-228600" algn="l">
              <a:lnSpc>
                <a:spcPct val="94000"/>
              </a:lnSpc>
              <a:spcBef>
                <a:spcPts val="500"/>
              </a:spcBef>
              <a:spcAft>
                <a:spcPts val="0"/>
              </a:spcAft>
              <a:buClr>
                <a:schemeClr val="dk2"/>
              </a:buClr>
              <a:buSzPts val="1000"/>
              <a:buNone/>
              <a:defRPr sz="1000"/>
            </a:lvl4pPr>
            <a:lvl5pPr marL="2286000" lvl="4" indent="-228600" algn="l">
              <a:lnSpc>
                <a:spcPct val="94000"/>
              </a:lnSpc>
              <a:spcBef>
                <a:spcPts val="500"/>
              </a:spcBef>
              <a:spcAft>
                <a:spcPts val="0"/>
              </a:spcAft>
              <a:buClr>
                <a:schemeClr val="dk2"/>
              </a:buClr>
              <a:buSzPts val="1000"/>
              <a:buNone/>
              <a:defRPr sz="1000"/>
            </a:lvl5pPr>
            <a:lvl6pPr marL="2743200" lvl="5" indent="-228600" algn="l">
              <a:lnSpc>
                <a:spcPct val="94000"/>
              </a:lnSpc>
              <a:spcBef>
                <a:spcPts val="500"/>
              </a:spcBef>
              <a:spcAft>
                <a:spcPts val="0"/>
              </a:spcAft>
              <a:buClr>
                <a:schemeClr val="dk2"/>
              </a:buClr>
              <a:buSzPts val="1000"/>
              <a:buNone/>
              <a:defRPr sz="1000"/>
            </a:lvl6pPr>
            <a:lvl7pPr marL="3200400" lvl="6" indent="-228600" algn="l">
              <a:lnSpc>
                <a:spcPct val="94000"/>
              </a:lnSpc>
              <a:spcBef>
                <a:spcPts val="500"/>
              </a:spcBef>
              <a:spcAft>
                <a:spcPts val="0"/>
              </a:spcAft>
              <a:buClr>
                <a:schemeClr val="dk2"/>
              </a:buClr>
              <a:buSzPts val="1000"/>
              <a:buNone/>
              <a:defRPr sz="1000"/>
            </a:lvl7pPr>
            <a:lvl8pPr marL="3657600" lvl="7" indent="-228600" algn="l">
              <a:lnSpc>
                <a:spcPct val="94000"/>
              </a:lnSpc>
              <a:spcBef>
                <a:spcPts val="500"/>
              </a:spcBef>
              <a:spcAft>
                <a:spcPts val="0"/>
              </a:spcAft>
              <a:buClr>
                <a:schemeClr val="dk2"/>
              </a:buClr>
              <a:buSzPts val="1000"/>
              <a:buNone/>
              <a:defRPr sz="1000"/>
            </a:lvl8pPr>
            <a:lvl9pPr marL="4114800" lvl="8" indent="-228600" algn="l">
              <a:lnSpc>
                <a:spcPct val="94000"/>
              </a:lnSpc>
              <a:spcBef>
                <a:spcPts val="500"/>
              </a:spcBef>
              <a:spcAft>
                <a:spcPts val="200"/>
              </a:spcAft>
              <a:buClr>
                <a:schemeClr val="dk2"/>
              </a:buClr>
              <a:buSzPts val="1000"/>
              <a:buNone/>
              <a:defRPr sz="1000"/>
            </a:lvl9pPr>
          </a:lstStyle>
          <a:p>
            <a:endParaRPr/>
          </a:p>
        </p:txBody>
      </p:sp>
      <p:sp>
        <p:nvSpPr>
          <p:cNvPr id="73" name="Google Shape;73;p10"/>
          <p:cNvSpPr txBox="1">
            <a:spLocks noGrp="1"/>
          </p:cNvSpPr>
          <p:nvPr>
            <p:ph type="dt" idx="10"/>
          </p:nvPr>
        </p:nvSpPr>
        <p:spPr>
          <a:xfrm>
            <a:off x="72390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ftr" idx="11"/>
          </p:nvPr>
        </p:nvSpPr>
        <p:spPr>
          <a:xfrm>
            <a:off x="2205945" y="6453386"/>
            <a:ext cx="2373675"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0"/>
          <p:cNvSpPr txBox="1">
            <a:spLocks noGrp="1"/>
          </p:cNvSpPr>
          <p:nvPr>
            <p:ph type="sldNum" idx="12"/>
          </p:nvPr>
        </p:nvSpPr>
        <p:spPr>
          <a:xfrm>
            <a:off x="9883140"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dk2"/>
                </a:solidFill>
                <a:latin typeface="Libre Franklin"/>
                <a:ea typeface="Libre Franklin"/>
                <a:cs typeface="Libre Franklin"/>
                <a:sym typeface="Libre Franklin"/>
              </a:defRPr>
            </a:lvl1pPr>
            <a:lvl2pPr marL="0" lvl="1" indent="0" algn="r">
              <a:spcBef>
                <a:spcPts val="0"/>
              </a:spcBef>
              <a:buNone/>
              <a:defRPr sz="1200">
                <a:solidFill>
                  <a:schemeClr val="dk2"/>
                </a:solidFill>
                <a:latin typeface="Libre Franklin"/>
                <a:ea typeface="Libre Franklin"/>
                <a:cs typeface="Libre Franklin"/>
                <a:sym typeface="Libre Franklin"/>
              </a:defRPr>
            </a:lvl2pPr>
            <a:lvl3pPr marL="0" lvl="2" indent="0" algn="r">
              <a:spcBef>
                <a:spcPts val="0"/>
              </a:spcBef>
              <a:buNone/>
              <a:defRPr sz="1200">
                <a:solidFill>
                  <a:schemeClr val="dk2"/>
                </a:solidFill>
                <a:latin typeface="Libre Franklin"/>
                <a:ea typeface="Libre Franklin"/>
                <a:cs typeface="Libre Franklin"/>
                <a:sym typeface="Libre Franklin"/>
              </a:defRPr>
            </a:lvl3pPr>
            <a:lvl4pPr marL="0" lvl="3" indent="0" algn="r">
              <a:spcBef>
                <a:spcPts val="0"/>
              </a:spcBef>
              <a:buNone/>
              <a:defRPr sz="1200">
                <a:solidFill>
                  <a:schemeClr val="dk2"/>
                </a:solidFill>
                <a:latin typeface="Libre Franklin"/>
                <a:ea typeface="Libre Franklin"/>
                <a:cs typeface="Libre Franklin"/>
                <a:sym typeface="Libre Franklin"/>
              </a:defRPr>
            </a:lvl4pPr>
            <a:lvl5pPr marL="0" lvl="4" indent="0" algn="r">
              <a:spcBef>
                <a:spcPts val="0"/>
              </a:spcBef>
              <a:buNone/>
              <a:defRPr sz="1200">
                <a:solidFill>
                  <a:schemeClr val="dk2"/>
                </a:solidFill>
                <a:latin typeface="Libre Franklin"/>
                <a:ea typeface="Libre Franklin"/>
                <a:cs typeface="Libre Franklin"/>
                <a:sym typeface="Libre Franklin"/>
              </a:defRPr>
            </a:lvl5pPr>
            <a:lvl6pPr marL="0" lvl="5" indent="0" algn="r">
              <a:spcBef>
                <a:spcPts val="0"/>
              </a:spcBef>
              <a:buNone/>
              <a:defRPr sz="1200">
                <a:solidFill>
                  <a:schemeClr val="dk2"/>
                </a:solidFill>
                <a:latin typeface="Libre Franklin"/>
                <a:ea typeface="Libre Franklin"/>
                <a:cs typeface="Libre Franklin"/>
                <a:sym typeface="Libre Franklin"/>
              </a:defRPr>
            </a:lvl6pPr>
            <a:lvl7pPr marL="0" lvl="6" indent="0" algn="r">
              <a:spcBef>
                <a:spcPts val="0"/>
              </a:spcBef>
              <a:buNone/>
              <a:defRPr sz="1200">
                <a:solidFill>
                  <a:schemeClr val="dk2"/>
                </a:solidFill>
                <a:latin typeface="Libre Franklin"/>
                <a:ea typeface="Libre Franklin"/>
                <a:cs typeface="Libre Franklin"/>
                <a:sym typeface="Libre Franklin"/>
              </a:defRPr>
            </a:lvl7pPr>
            <a:lvl8pPr marL="0" lvl="7" indent="0" algn="r">
              <a:spcBef>
                <a:spcPts val="0"/>
              </a:spcBef>
              <a:buNone/>
              <a:defRPr sz="1200">
                <a:solidFill>
                  <a:schemeClr val="dk2"/>
                </a:solidFill>
                <a:latin typeface="Libre Franklin"/>
                <a:ea typeface="Libre Franklin"/>
                <a:cs typeface="Libre Franklin"/>
                <a:sym typeface="Libre Franklin"/>
              </a:defRPr>
            </a:lvl8pPr>
            <a:lvl9pPr marL="0" lvl="8" indent="0" algn="r">
              <a:spcBef>
                <a:spcPts val="0"/>
              </a:spcBef>
              <a:buNone/>
              <a:defRPr sz="1200">
                <a:solidFill>
                  <a:schemeClr val="dk2"/>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US"/>
              <a:t>‹#›</a:t>
            </a:fld>
            <a:endParaRPr/>
          </a:p>
        </p:txBody>
      </p:sp>
      <p:sp>
        <p:nvSpPr>
          <p:cNvPr id="76" name="Google Shape;76;p10" title="Divider Bar"/>
          <p:cNvSpPr/>
          <p:nvPr/>
        </p:nvSpPr>
        <p:spPr>
          <a:xfrm>
            <a:off x="5303520" y="376"/>
            <a:ext cx="22860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Autofit/>
          </a:bodyPr>
          <a:lstStyle>
            <a:lvl1pPr marR="0" lvl="0" algn="l" rtl="0">
              <a:lnSpc>
                <a:spcPct val="89000"/>
              </a:lnSpc>
              <a:spcBef>
                <a:spcPts val="0"/>
              </a:spcBef>
              <a:spcAft>
                <a:spcPts val="0"/>
              </a:spcAft>
              <a:buClr>
                <a:schemeClr val="dk2"/>
              </a:buClr>
              <a:buSzPts val="4400"/>
              <a:buFont typeface="Libre Franklin"/>
              <a:buNone/>
              <a:defRPr sz="4400" b="0" i="0" u="none" strike="noStrike" cap="none">
                <a:solidFill>
                  <a:schemeClr val="dk2"/>
                </a:solidFill>
                <a:latin typeface="Libre Franklin"/>
                <a:ea typeface="Libre Franklin"/>
                <a:cs typeface="Libre Franklin"/>
                <a:sym typeface="Libre Frankl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1371600" y="2286000"/>
            <a:ext cx="9601200" cy="3581400"/>
          </a:xfrm>
          <a:prstGeom prst="rect">
            <a:avLst/>
          </a:prstGeom>
          <a:noFill/>
          <a:ln>
            <a:noFill/>
          </a:ln>
        </p:spPr>
        <p:txBody>
          <a:bodyPr spcFirstLastPara="1" wrap="square" lIns="91425" tIns="45700" rIns="91425" bIns="45700" anchor="t" anchorCtr="0">
            <a:noAutofit/>
          </a:bodyPr>
          <a:lstStyle>
            <a:lvl1pPr marL="457200" marR="0" lvl="0" indent="-355600" algn="l" rtl="0">
              <a:lnSpc>
                <a:spcPct val="94000"/>
              </a:lnSpc>
              <a:spcBef>
                <a:spcPts val="1000"/>
              </a:spcBef>
              <a:spcAft>
                <a:spcPts val="0"/>
              </a:spcAft>
              <a:buClr>
                <a:schemeClr val="dk2"/>
              </a:buClr>
              <a:buSzPts val="2000"/>
              <a:buFont typeface="Libre Franklin"/>
              <a:buChar char="■"/>
              <a:defRPr sz="2000" b="0" i="0" u="none" strike="noStrike" cap="none">
                <a:solidFill>
                  <a:schemeClr val="dk2"/>
                </a:solidFill>
                <a:latin typeface="Libre Franklin"/>
                <a:ea typeface="Libre Franklin"/>
                <a:cs typeface="Libre Franklin"/>
                <a:sym typeface="Libre Franklin"/>
              </a:defRPr>
            </a:lvl1pPr>
            <a:lvl2pPr marL="914400" marR="0" lvl="1" indent="-355600" algn="l" rtl="0">
              <a:lnSpc>
                <a:spcPct val="94000"/>
              </a:lnSpc>
              <a:spcBef>
                <a:spcPts val="500"/>
              </a:spcBef>
              <a:spcAft>
                <a:spcPts val="0"/>
              </a:spcAft>
              <a:buClr>
                <a:schemeClr val="dk2"/>
              </a:buClr>
              <a:buSzPts val="2000"/>
              <a:buFont typeface="Libre Franklin"/>
              <a:buChar char="–"/>
              <a:defRPr sz="2000" b="0" i="1" u="none" strike="noStrike" cap="none">
                <a:solidFill>
                  <a:schemeClr val="dk2"/>
                </a:solidFill>
                <a:latin typeface="Libre Franklin"/>
                <a:ea typeface="Libre Franklin"/>
                <a:cs typeface="Libre Franklin"/>
                <a:sym typeface="Libre Franklin"/>
              </a:defRPr>
            </a:lvl2pPr>
            <a:lvl3pPr marL="1371600" marR="0" lvl="2" indent="-342900" algn="l" rtl="0">
              <a:lnSpc>
                <a:spcPct val="94000"/>
              </a:lnSpc>
              <a:spcBef>
                <a:spcPts val="500"/>
              </a:spcBef>
              <a:spcAft>
                <a:spcPts val="0"/>
              </a:spcAft>
              <a:buClr>
                <a:schemeClr val="dk2"/>
              </a:buClr>
              <a:buSzPts val="1800"/>
              <a:buFont typeface="Libre Franklin"/>
              <a:buChar char="■"/>
              <a:defRPr sz="1800" b="0" i="0" u="none" strike="noStrike" cap="none">
                <a:solidFill>
                  <a:schemeClr val="dk2"/>
                </a:solidFill>
                <a:latin typeface="Libre Franklin"/>
                <a:ea typeface="Libre Franklin"/>
                <a:cs typeface="Libre Franklin"/>
                <a:sym typeface="Libre Franklin"/>
              </a:defRPr>
            </a:lvl3pPr>
            <a:lvl4pPr marL="1828800" marR="0" lvl="3" indent="-342900" algn="l" rtl="0">
              <a:lnSpc>
                <a:spcPct val="94000"/>
              </a:lnSpc>
              <a:spcBef>
                <a:spcPts val="500"/>
              </a:spcBef>
              <a:spcAft>
                <a:spcPts val="0"/>
              </a:spcAft>
              <a:buClr>
                <a:schemeClr val="dk2"/>
              </a:buClr>
              <a:buSzPts val="1800"/>
              <a:buFont typeface="Libre Franklin"/>
              <a:buChar char="–"/>
              <a:defRPr sz="1800" b="0" i="1" u="none" strike="noStrike" cap="none">
                <a:solidFill>
                  <a:schemeClr val="dk2"/>
                </a:solidFill>
                <a:latin typeface="Libre Franklin"/>
                <a:ea typeface="Libre Franklin"/>
                <a:cs typeface="Libre Franklin"/>
                <a:sym typeface="Libre Franklin"/>
              </a:defRPr>
            </a:lvl4pPr>
            <a:lvl5pPr marL="2286000" marR="0" lvl="4" indent="-330200" algn="l" rtl="0">
              <a:lnSpc>
                <a:spcPct val="94000"/>
              </a:lnSpc>
              <a:spcBef>
                <a:spcPts val="500"/>
              </a:spcBef>
              <a:spcAft>
                <a:spcPts val="0"/>
              </a:spcAft>
              <a:buClr>
                <a:schemeClr val="dk2"/>
              </a:buClr>
              <a:buSzPts val="1600"/>
              <a:buFont typeface="Libre Franklin"/>
              <a:buChar char="■"/>
              <a:defRPr sz="1600" b="0" i="0" u="none" strike="noStrike" cap="none">
                <a:solidFill>
                  <a:schemeClr val="dk2"/>
                </a:solidFill>
                <a:latin typeface="Libre Franklin"/>
                <a:ea typeface="Libre Franklin"/>
                <a:cs typeface="Libre Franklin"/>
                <a:sym typeface="Libre Franklin"/>
              </a:defRPr>
            </a:lvl5pPr>
            <a:lvl6pPr marL="2743200" marR="0" lvl="5" indent="-330200" algn="l" rtl="0">
              <a:lnSpc>
                <a:spcPct val="94000"/>
              </a:lnSpc>
              <a:spcBef>
                <a:spcPts val="500"/>
              </a:spcBef>
              <a:spcAft>
                <a:spcPts val="0"/>
              </a:spcAft>
              <a:buClr>
                <a:schemeClr val="dk2"/>
              </a:buClr>
              <a:buSzPts val="1600"/>
              <a:buFont typeface="Libre Franklin"/>
              <a:buChar char="–"/>
              <a:defRPr sz="1600" b="0" i="1" u="none" strike="noStrike" cap="none">
                <a:solidFill>
                  <a:schemeClr val="dk2"/>
                </a:solidFill>
                <a:latin typeface="Libre Franklin"/>
                <a:ea typeface="Libre Franklin"/>
                <a:cs typeface="Libre Franklin"/>
                <a:sym typeface="Libre Franklin"/>
              </a:defRPr>
            </a:lvl6pPr>
            <a:lvl7pPr marL="3200400" marR="0" lvl="6" indent="-317500" algn="l" rtl="0">
              <a:lnSpc>
                <a:spcPct val="94000"/>
              </a:lnSpc>
              <a:spcBef>
                <a:spcPts val="500"/>
              </a:spcBef>
              <a:spcAft>
                <a:spcPts val="0"/>
              </a:spcAft>
              <a:buClr>
                <a:schemeClr val="dk2"/>
              </a:buClr>
              <a:buSzPts val="1400"/>
              <a:buFont typeface="Libre Franklin"/>
              <a:buChar char="■"/>
              <a:defRPr sz="1400" b="0" i="0" u="none" strike="noStrike" cap="none">
                <a:solidFill>
                  <a:schemeClr val="dk2"/>
                </a:solidFill>
                <a:latin typeface="Libre Franklin"/>
                <a:ea typeface="Libre Franklin"/>
                <a:cs typeface="Libre Franklin"/>
                <a:sym typeface="Libre Franklin"/>
              </a:defRPr>
            </a:lvl7pPr>
            <a:lvl8pPr marL="3657600" marR="0" lvl="7" indent="-317500" algn="l" rtl="0">
              <a:lnSpc>
                <a:spcPct val="94000"/>
              </a:lnSpc>
              <a:spcBef>
                <a:spcPts val="500"/>
              </a:spcBef>
              <a:spcAft>
                <a:spcPts val="0"/>
              </a:spcAft>
              <a:buClr>
                <a:schemeClr val="dk2"/>
              </a:buClr>
              <a:buSzPts val="1400"/>
              <a:buFont typeface="Libre Franklin"/>
              <a:buChar char="–"/>
              <a:defRPr sz="1400" b="0" i="1" u="none" strike="noStrike" cap="none">
                <a:solidFill>
                  <a:schemeClr val="dk2"/>
                </a:solidFill>
                <a:latin typeface="Libre Franklin"/>
                <a:ea typeface="Libre Franklin"/>
                <a:cs typeface="Libre Franklin"/>
                <a:sym typeface="Libre Franklin"/>
              </a:defRPr>
            </a:lvl8pPr>
            <a:lvl9pPr marL="4114800" marR="0" lvl="8" indent="-317500" algn="l" rtl="0">
              <a:lnSpc>
                <a:spcPct val="94000"/>
              </a:lnSpc>
              <a:spcBef>
                <a:spcPts val="500"/>
              </a:spcBef>
              <a:spcAft>
                <a:spcPts val="200"/>
              </a:spcAft>
              <a:buClr>
                <a:schemeClr val="dk2"/>
              </a:buClr>
              <a:buSzPts val="1400"/>
              <a:buFont typeface="Libre Franklin"/>
              <a:buChar char="■"/>
              <a:defRPr sz="1400" b="0" i="0" u="none" strike="noStrike" cap="none">
                <a:solidFill>
                  <a:schemeClr val="dk2"/>
                </a:solidFill>
                <a:latin typeface="Libre Franklin"/>
                <a:ea typeface="Libre Franklin"/>
                <a:cs typeface="Libre Franklin"/>
                <a:sym typeface="Libre Franklin"/>
              </a:defRPr>
            </a:lvl9pPr>
          </a:lstStyle>
          <a:p>
            <a:endParaRPr/>
          </a:p>
        </p:txBody>
      </p:sp>
      <p:sp>
        <p:nvSpPr>
          <p:cNvPr id="8" name="Google Shape;8;p1"/>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dk2"/>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9" name="Google Shape;9;p1"/>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dk2"/>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0" name="Google Shape;10;p1"/>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dk2"/>
                </a:solidFill>
                <a:latin typeface="Libre Franklin"/>
                <a:ea typeface="Libre Franklin"/>
                <a:cs typeface="Libre Franklin"/>
                <a:sym typeface="Libre Franklin"/>
              </a:defRPr>
            </a:lvl1pPr>
            <a:lvl2pPr marL="0" marR="0" lvl="1" indent="0" algn="r" rtl="0">
              <a:spcBef>
                <a:spcPts val="0"/>
              </a:spcBef>
              <a:buNone/>
              <a:defRPr sz="1200" b="0" i="0" u="none" strike="noStrike" cap="none">
                <a:solidFill>
                  <a:schemeClr val="dk2"/>
                </a:solidFill>
                <a:latin typeface="Libre Franklin"/>
                <a:ea typeface="Libre Franklin"/>
                <a:cs typeface="Libre Franklin"/>
                <a:sym typeface="Libre Franklin"/>
              </a:defRPr>
            </a:lvl2pPr>
            <a:lvl3pPr marL="0" marR="0" lvl="2" indent="0" algn="r" rtl="0">
              <a:spcBef>
                <a:spcPts val="0"/>
              </a:spcBef>
              <a:buNone/>
              <a:defRPr sz="1200" b="0" i="0" u="none" strike="noStrike" cap="none">
                <a:solidFill>
                  <a:schemeClr val="dk2"/>
                </a:solidFill>
                <a:latin typeface="Libre Franklin"/>
                <a:ea typeface="Libre Franklin"/>
                <a:cs typeface="Libre Franklin"/>
                <a:sym typeface="Libre Franklin"/>
              </a:defRPr>
            </a:lvl3pPr>
            <a:lvl4pPr marL="0" marR="0" lvl="3" indent="0" algn="r" rtl="0">
              <a:spcBef>
                <a:spcPts val="0"/>
              </a:spcBef>
              <a:buNone/>
              <a:defRPr sz="1200" b="0" i="0" u="none" strike="noStrike" cap="none">
                <a:solidFill>
                  <a:schemeClr val="dk2"/>
                </a:solidFill>
                <a:latin typeface="Libre Franklin"/>
                <a:ea typeface="Libre Franklin"/>
                <a:cs typeface="Libre Franklin"/>
                <a:sym typeface="Libre Franklin"/>
              </a:defRPr>
            </a:lvl4pPr>
            <a:lvl5pPr marL="0" marR="0" lvl="4" indent="0" algn="r" rtl="0">
              <a:spcBef>
                <a:spcPts val="0"/>
              </a:spcBef>
              <a:buNone/>
              <a:defRPr sz="1200" b="0" i="0" u="none" strike="noStrike" cap="none">
                <a:solidFill>
                  <a:schemeClr val="dk2"/>
                </a:solidFill>
                <a:latin typeface="Libre Franklin"/>
                <a:ea typeface="Libre Franklin"/>
                <a:cs typeface="Libre Franklin"/>
                <a:sym typeface="Libre Franklin"/>
              </a:defRPr>
            </a:lvl5pPr>
            <a:lvl6pPr marL="0" marR="0" lvl="5" indent="0" algn="r" rtl="0">
              <a:spcBef>
                <a:spcPts val="0"/>
              </a:spcBef>
              <a:buNone/>
              <a:defRPr sz="1200" b="0" i="0" u="none" strike="noStrike" cap="none">
                <a:solidFill>
                  <a:schemeClr val="dk2"/>
                </a:solidFill>
                <a:latin typeface="Libre Franklin"/>
                <a:ea typeface="Libre Franklin"/>
                <a:cs typeface="Libre Franklin"/>
                <a:sym typeface="Libre Franklin"/>
              </a:defRPr>
            </a:lvl6pPr>
            <a:lvl7pPr marL="0" marR="0" lvl="6" indent="0" algn="r" rtl="0">
              <a:spcBef>
                <a:spcPts val="0"/>
              </a:spcBef>
              <a:buNone/>
              <a:defRPr sz="1200" b="0" i="0" u="none" strike="noStrike" cap="none">
                <a:solidFill>
                  <a:schemeClr val="dk2"/>
                </a:solidFill>
                <a:latin typeface="Libre Franklin"/>
                <a:ea typeface="Libre Franklin"/>
                <a:cs typeface="Libre Franklin"/>
                <a:sym typeface="Libre Franklin"/>
              </a:defRPr>
            </a:lvl7pPr>
            <a:lvl8pPr marL="0" marR="0" lvl="7" indent="0" algn="r" rtl="0">
              <a:spcBef>
                <a:spcPts val="0"/>
              </a:spcBef>
              <a:buNone/>
              <a:defRPr sz="1200" b="0" i="0" u="none" strike="noStrike" cap="none">
                <a:solidFill>
                  <a:schemeClr val="dk2"/>
                </a:solidFill>
                <a:latin typeface="Libre Franklin"/>
                <a:ea typeface="Libre Franklin"/>
                <a:cs typeface="Libre Franklin"/>
                <a:sym typeface="Libre Franklin"/>
              </a:defRPr>
            </a:lvl8pPr>
            <a:lvl9pPr marL="0" marR="0" lvl="8" indent="0" algn="r" rtl="0">
              <a:spcBef>
                <a:spcPts val="0"/>
              </a:spcBef>
              <a:buNone/>
              <a:defRPr sz="1200" b="0" i="0" u="none" strike="noStrike" cap="none">
                <a:solidFill>
                  <a:schemeClr val="dk2"/>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US"/>
              <a:t>‹#›</a:t>
            </a:fld>
            <a:endParaRPr/>
          </a:p>
        </p:txBody>
      </p:sp>
      <p:sp>
        <p:nvSpPr>
          <p:cNvPr id="11" name="Google Shape;11;p1" title="Side bar"/>
          <p:cNvSpPr/>
          <p:nvPr/>
        </p:nvSpPr>
        <p:spPr>
          <a:xfrm>
            <a:off x="478095" y="376"/>
            <a:ext cx="22860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368">
          <p15:clr>
            <a:srgbClr val="F26B43"/>
          </p15:clr>
        </p15:guide>
        <p15:guide id="2" orient="horz" pos="1440">
          <p15:clr>
            <a:srgbClr val="F26B43"/>
          </p15:clr>
        </p15:guide>
        <p15:guide id="3" orient="horz" pos="3696">
          <p15:clr>
            <a:srgbClr val="F26B43"/>
          </p15:clr>
        </p15:guide>
        <p15:guide id="4" orient="horz" pos="432">
          <p15:clr>
            <a:srgbClr val="F26B43"/>
          </p15:clr>
        </p15:guide>
        <p15:guide id="5" orient="horz" pos="1512">
          <p15:clr>
            <a:srgbClr val="F26B43"/>
          </p15:clr>
        </p15:guide>
        <p15:guide id="6" pos="6912">
          <p15:clr>
            <a:srgbClr val="F26B43"/>
          </p15:clr>
        </p15:guide>
        <p15:guide id="7" pos="936">
          <p15:clr>
            <a:srgbClr val="F26B43"/>
          </p15:clr>
        </p15:guide>
        <p15:guide id="8"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5.jp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youtube.com/watch?v=fLSbC_v1v2U&amp;feature=youtu.be"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prnewswire.com/news-releases/lost-and-found-the-average-american-spends-25-days-each-year-looking-for-lost-items-collectively-costing-us-households-27-billion-annually-in-replacement-costs-300449305.html"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stackoverflow.com/questions/11217674/how-to-calculate-distance-from-wifi-router-using-signal-strength"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3"/>
          <p:cNvSpPr txBox="1">
            <a:spLocks noGrp="1"/>
          </p:cNvSpPr>
          <p:nvPr>
            <p:ph type="ctrTitle"/>
          </p:nvPr>
        </p:nvSpPr>
        <p:spPr>
          <a:xfrm>
            <a:off x="1915128" y="1788454"/>
            <a:ext cx="8361229" cy="2098226"/>
          </a:xfrm>
          <a:prstGeom prst="rect">
            <a:avLst/>
          </a:prstGeom>
          <a:noFill/>
          <a:ln>
            <a:noFill/>
          </a:ln>
        </p:spPr>
        <p:txBody>
          <a:bodyPr spcFirstLastPara="1" wrap="square" lIns="91425" tIns="45700" rIns="91425" bIns="45700" anchor="b" anchorCtr="0">
            <a:noAutofit/>
          </a:bodyPr>
          <a:lstStyle/>
          <a:p>
            <a:pPr marL="0" lvl="0" indent="0" algn="ctr" rtl="0">
              <a:lnSpc>
                <a:spcPct val="89000"/>
              </a:lnSpc>
              <a:spcBef>
                <a:spcPts val="0"/>
              </a:spcBef>
              <a:spcAft>
                <a:spcPts val="0"/>
              </a:spcAft>
              <a:buClr>
                <a:schemeClr val="dk2"/>
              </a:buClr>
              <a:buSzPts val="7200"/>
              <a:buFont typeface="Libre Franklin"/>
              <a:buNone/>
            </a:pPr>
            <a:r>
              <a:rPr lang="en-US"/>
              <a:t>EGGS-ELLENT TRACKING</a:t>
            </a:r>
            <a:endParaRPr/>
          </a:p>
        </p:txBody>
      </p:sp>
      <p:sp>
        <p:nvSpPr>
          <p:cNvPr id="94" name="Google Shape;94;p13"/>
          <p:cNvSpPr txBox="1">
            <a:spLocks noGrp="1"/>
          </p:cNvSpPr>
          <p:nvPr>
            <p:ph type="subTitle" idx="1"/>
          </p:nvPr>
        </p:nvSpPr>
        <p:spPr>
          <a:xfrm>
            <a:off x="2679906" y="3956279"/>
            <a:ext cx="6831673" cy="1086237"/>
          </a:xfrm>
          <a:prstGeom prst="rect">
            <a:avLst/>
          </a:prstGeom>
          <a:noFill/>
          <a:ln>
            <a:noFill/>
          </a:ln>
        </p:spPr>
        <p:txBody>
          <a:bodyPr spcFirstLastPara="1" wrap="square" lIns="91425" tIns="45700" rIns="91425" bIns="45700" anchor="t" anchorCtr="0">
            <a:noAutofit/>
          </a:bodyPr>
          <a:lstStyle/>
          <a:p>
            <a:pPr marL="0" lvl="0" indent="0" algn="ctr" rtl="0">
              <a:lnSpc>
                <a:spcPct val="112000"/>
              </a:lnSpc>
              <a:spcBef>
                <a:spcPts val="0"/>
              </a:spcBef>
              <a:spcAft>
                <a:spcPts val="0"/>
              </a:spcAft>
              <a:buClr>
                <a:schemeClr val="dk2"/>
              </a:buClr>
              <a:buSzPts val="2300"/>
              <a:buNone/>
            </a:pPr>
            <a:r>
              <a:rPr lang="en-US"/>
              <a:t>AUMelettes: Dr. Pape, Kayla Luther, Adam Rodriguez, Rebecca Hogue, Riley Taylor, David Whyte</a:t>
            </a:r>
            <a:endParaRPr/>
          </a:p>
        </p:txBody>
      </p:sp>
      <p:pic>
        <p:nvPicPr>
          <p:cNvPr id="95" name="Google Shape;95;p13"/>
          <p:cNvPicPr preferRelativeResize="0"/>
          <p:nvPr/>
        </p:nvPicPr>
        <p:blipFill>
          <a:blip r:embed="rId3">
            <a:alphaModFix/>
          </a:blip>
          <a:stretch>
            <a:fillRect/>
          </a:stretch>
        </p:blipFill>
        <p:spPr>
          <a:xfrm>
            <a:off x="8563300" y="2730250"/>
            <a:ext cx="1156425" cy="1156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3"/>
          <p:cNvSpPr txBox="1">
            <a:spLocks noGrp="1"/>
          </p:cNvSpPr>
          <p:nvPr>
            <p:ph type="title"/>
          </p:nvPr>
        </p:nvSpPr>
        <p:spPr>
          <a:xfrm>
            <a:off x="1371600" y="685800"/>
            <a:ext cx="9601200" cy="14859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chemeClr val="dk2"/>
              </a:buClr>
              <a:buSzPts val="4400"/>
              <a:buFont typeface="Libre Franklin"/>
              <a:buNone/>
            </a:pPr>
            <a:r>
              <a:rPr lang="en-US"/>
              <a:t>The E.G.G.</a:t>
            </a:r>
            <a:endParaRPr/>
          </a:p>
          <a:p>
            <a:pPr marL="0" lvl="0" indent="0" algn="ctr" rtl="0">
              <a:spcBef>
                <a:spcPts val="0"/>
              </a:spcBef>
              <a:spcAft>
                <a:spcPts val="0"/>
              </a:spcAft>
              <a:buClr>
                <a:schemeClr val="dk2"/>
              </a:buClr>
              <a:buSzPts val="4400"/>
              <a:buFont typeface="Libre Franklin"/>
              <a:buNone/>
            </a:pPr>
            <a:r>
              <a:rPr lang="en-US" sz="3000"/>
              <a:t>Electromagnetic Geolocating Gadget</a:t>
            </a:r>
            <a:endParaRPr sz="3000"/>
          </a:p>
          <a:p>
            <a:pPr marL="0" lvl="0" indent="0" algn="l" rtl="0">
              <a:spcBef>
                <a:spcPts val="0"/>
              </a:spcBef>
              <a:spcAft>
                <a:spcPts val="0"/>
              </a:spcAft>
              <a:buNone/>
            </a:pPr>
            <a:endParaRPr/>
          </a:p>
        </p:txBody>
      </p:sp>
      <p:sp>
        <p:nvSpPr>
          <p:cNvPr id="209" name="Google Shape;209;p23"/>
          <p:cNvSpPr txBox="1"/>
          <p:nvPr/>
        </p:nvSpPr>
        <p:spPr>
          <a:xfrm>
            <a:off x="863350" y="237900"/>
            <a:ext cx="3551100" cy="8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a:latin typeface="Libre Franklin"/>
                <a:ea typeface="Libre Franklin"/>
                <a:cs typeface="Libre Franklin"/>
                <a:sym typeface="Libre Franklin"/>
              </a:rPr>
              <a:t>Hardware:</a:t>
            </a:r>
            <a:endParaRPr sz="4800">
              <a:latin typeface="Libre Franklin"/>
              <a:ea typeface="Libre Franklin"/>
              <a:cs typeface="Libre Franklin"/>
              <a:sym typeface="Libre Franklin"/>
            </a:endParaRPr>
          </a:p>
        </p:txBody>
      </p:sp>
      <p:pic>
        <p:nvPicPr>
          <p:cNvPr id="210" name="Google Shape;210;p23"/>
          <p:cNvPicPr preferRelativeResize="0"/>
          <p:nvPr/>
        </p:nvPicPr>
        <p:blipFill rotWithShape="1">
          <a:blip r:embed="rId3">
            <a:alphaModFix/>
          </a:blip>
          <a:srcRect l="14087" t="17342" r="10378" b="19593"/>
          <a:stretch/>
        </p:blipFill>
        <p:spPr>
          <a:xfrm>
            <a:off x="4999350" y="3204063"/>
            <a:ext cx="3190840" cy="3416037"/>
          </a:xfrm>
          <a:prstGeom prst="rect">
            <a:avLst/>
          </a:prstGeom>
          <a:noFill/>
          <a:ln>
            <a:noFill/>
          </a:ln>
        </p:spPr>
      </p:pic>
      <p:pic>
        <p:nvPicPr>
          <p:cNvPr id="211" name="Google Shape;211;p23"/>
          <p:cNvPicPr preferRelativeResize="0"/>
          <p:nvPr/>
        </p:nvPicPr>
        <p:blipFill rotWithShape="1">
          <a:blip r:embed="rId4">
            <a:alphaModFix/>
          </a:blip>
          <a:srcRect r="7808" b="12808"/>
          <a:stretch/>
        </p:blipFill>
        <p:spPr>
          <a:xfrm>
            <a:off x="8169709" y="1840279"/>
            <a:ext cx="3551100" cy="3416037"/>
          </a:xfrm>
          <a:prstGeom prst="rect">
            <a:avLst/>
          </a:prstGeom>
          <a:noFill/>
          <a:ln>
            <a:noFill/>
          </a:ln>
        </p:spPr>
      </p:pic>
      <p:pic>
        <p:nvPicPr>
          <p:cNvPr id="212" name="Google Shape;212;p23"/>
          <p:cNvPicPr preferRelativeResize="0"/>
          <p:nvPr/>
        </p:nvPicPr>
        <p:blipFill>
          <a:blip r:embed="rId5">
            <a:alphaModFix/>
          </a:blip>
          <a:stretch>
            <a:fillRect/>
          </a:stretch>
        </p:blipFill>
        <p:spPr>
          <a:xfrm>
            <a:off x="10064625" y="4803724"/>
            <a:ext cx="2127375" cy="2127350"/>
          </a:xfrm>
          <a:prstGeom prst="rect">
            <a:avLst/>
          </a:prstGeom>
          <a:noFill/>
          <a:ln>
            <a:noFill/>
          </a:ln>
        </p:spPr>
      </p:pic>
      <p:pic>
        <p:nvPicPr>
          <p:cNvPr id="8" name="Google Shape;275;p31">
            <a:extLst>
              <a:ext uri="{FF2B5EF4-FFF2-40B4-BE49-F238E27FC236}">
                <a16:creationId xmlns:a16="http://schemas.microsoft.com/office/drawing/2014/main" id="{E1026179-1364-41F9-8F5D-5FC4544CF1F8}"/>
              </a:ext>
            </a:extLst>
          </p:cNvPr>
          <p:cNvPicPr preferRelativeResize="0"/>
          <p:nvPr/>
        </p:nvPicPr>
        <p:blipFill rotWithShape="1">
          <a:blip r:embed="rId6">
            <a:alphaModFix/>
          </a:blip>
          <a:srcRect b="52981"/>
          <a:stretch/>
        </p:blipFill>
        <p:spPr>
          <a:xfrm>
            <a:off x="772608" y="1840279"/>
            <a:ext cx="4242452" cy="477982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4"/>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Autofit/>
          </a:bodyPr>
          <a:lstStyle/>
          <a:p>
            <a:pPr marL="0" lvl="0" indent="0" algn="ctr" rtl="0">
              <a:lnSpc>
                <a:spcPct val="89000"/>
              </a:lnSpc>
              <a:spcBef>
                <a:spcPts val="0"/>
              </a:spcBef>
              <a:spcAft>
                <a:spcPts val="0"/>
              </a:spcAft>
              <a:buClr>
                <a:schemeClr val="dk2"/>
              </a:buClr>
              <a:buSzPts val="4400"/>
              <a:buFont typeface="Libre Franklin"/>
              <a:buNone/>
            </a:pPr>
            <a:r>
              <a:rPr lang="en-US"/>
              <a:t>The Basket</a:t>
            </a:r>
            <a:endParaRPr/>
          </a:p>
          <a:p>
            <a:pPr marL="0" lvl="0" indent="0" algn="ctr" rtl="0">
              <a:lnSpc>
                <a:spcPct val="89000"/>
              </a:lnSpc>
              <a:spcBef>
                <a:spcPts val="0"/>
              </a:spcBef>
              <a:spcAft>
                <a:spcPts val="0"/>
              </a:spcAft>
              <a:buClr>
                <a:schemeClr val="dk2"/>
              </a:buClr>
              <a:buSzPts val="4400"/>
              <a:buFont typeface="Libre Franklin"/>
              <a:buNone/>
            </a:pPr>
            <a:r>
              <a:rPr lang="en-US" sz="3000"/>
              <a:t>User Interface/Database</a:t>
            </a:r>
            <a:endParaRPr sz="3000"/>
          </a:p>
        </p:txBody>
      </p:sp>
      <p:sp>
        <p:nvSpPr>
          <p:cNvPr id="218" name="Google Shape;218;p24"/>
          <p:cNvSpPr txBox="1">
            <a:spLocks noGrp="1"/>
          </p:cNvSpPr>
          <p:nvPr>
            <p:ph type="body" idx="1"/>
          </p:nvPr>
        </p:nvSpPr>
        <p:spPr>
          <a:xfrm>
            <a:off x="1371600" y="2286000"/>
            <a:ext cx="9601200" cy="3581400"/>
          </a:xfrm>
          <a:prstGeom prst="rect">
            <a:avLst/>
          </a:prstGeom>
          <a:noFill/>
          <a:ln>
            <a:noFill/>
          </a:ln>
        </p:spPr>
        <p:txBody>
          <a:bodyPr spcFirstLastPara="1" wrap="square" lIns="91425" tIns="45700" rIns="91425" bIns="45700" anchor="t" anchorCtr="0">
            <a:noAutofit/>
          </a:bodyPr>
          <a:lstStyle/>
          <a:p>
            <a:pPr marL="0" lvl="0" indent="0" algn="l" rtl="0">
              <a:lnSpc>
                <a:spcPct val="94000"/>
              </a:lnSpc>
              <a:spcBef>
                <a:spcPts val="1200"/>
              </a:spcBef>
              <a:spcAft>
                <a:spcPts val="0"/>
              </a:spcAft>
              <a:buNone/>
            </a:pPr>
            <a:endParaRPr/>
          </a:p>
        </p:txBody>
      </p:sp>
      <p:sp>
        <p:nvSpPr>
          <p:cNvPr id="219" name="Google Shape;219;p24"/>
          <p:cNvSpPr txBox="1"/>
          <p:nvPr/>
        </p:nvSpPr>
        <p:spPr>
          <a:xfrm>
            <a:off x="863350" y="237900"/>
            <a:ext cx="3551100" cy="8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a:latin typeface="Libre Franklin"/>
                <a:ea typeface="Libre Franklin"/>
                <a:cs typeface="Libre Franklin"/>
                <a:sym typeface="Libre Franklin"/>
              </a:rPr>
              <a:t>Software:</a:t>
            </a:r>
            <a:endParaRPr sz="4800">
              <a:latin typeface="Libre Franklin"/>
              <a:ea typeface="Libre Franklin"/>
              <a:cs typeface="Libre Franklin"/>
              <a:sym typeface="Libre Franklin"/>
            </a:endParaRPr>
          </a:p>
        </p:txBody>
      </p:sp>
      <p:pic>
        <p:nvPicPr>
          <p:cNvPr id="220" name="Google Shape;220;p24"/>
          <p:cNvPicPr preferRelativeResize="0"/>
          <p:nvPr/>
        </p:nvPicPr>
        <p:blipFill>
          <a:blip r:embed="rId3">
            <a:alphaModFix/>
          </a:blip>
          <a:stretch>
            <a:fillRect/>
          </a:stretch>
        </p:blipFill>
        <p:spPr>
          <a:xfrm>
            <a:off x="0" y="0"/>
            <a:ext cx="12192000" cy="6858000"/>
          </a:xfrm>
          <a:prstGeom prst="rect">
            <a:avLst/>
          </a:prstGeom>
          <a:noFill/>
          <a:ln>
            <a:noFill/>
          </a:ln>
        </p:spPr>
      </p:pic>
      <p:pic>
        <p:nvPicPr>
          <p:cNvPr id="221" name="Google Shape;221;p24"/>
          <p:cNvPicPr preferRelativeResize="0"/>
          <p:nvPr/>
        </p:nvPicPr>
        <p:blipFill>
          <a:blip r:embed="rId4">
            <a:alphaModFix/>
          </a:blip>
          <a:stretch>
            <a:fillRect/>
          </a:stretch>
        </p:blipFill>
        <p:spPr>
          <a:xfrm>
            <a:off x="10064613" y="4730649"/>
            <a:ext cx="2127375" cy="2127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5"/>
          <p:cNvSpPr txBox="1">
            <a:spLocks noGrp="1"/>
          </p:cNvSpPr>
          <p:nvPr>
            <p:ph type="title"/>
          </p:nvPr>
        </p:nvSpPr>
        <p:spPr>
          <a:xfrm>
            <a:off x="1371600" y="685800"/>
            <a:ext cx="9601200" cy="1485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pic>
        <p:nvPicPr>
          <p:cNvPr id="227" name="Google Shape;227;p25"/>
          <p:cNvPicPr preferRelativeResize="0"/>
          <p:nvPr/>
        </p:nvPicPr>
        <p:blipFill>
          <a:blip r:embed="rId3">
            <a:alphaModFix/>
          </a:blip>
          <a:stretch>
            <a:fillRect/>
          </a:stretch>
        </p:blipFill>
        <p:spPr>
          <a:xfrm>
            <a:off x="0" y="0"/>
            <a:ext cx="12192000" cy="6858000"/>
          </a:xfrm>
          <a:prstGeom prst="rect">
            <a:avLst/>
          </a:prstGeom>
          <a:noFill/>
          <a:ln>
            <a:noFill/>
          </a:ln>
        </p:spPr>
      </p:pic>
      <p:pic>
        <p:nvPicPr>
          <p:cNvPr id="228" name="Google Shape;228;p25"/>
          <p:cNvPicPr preferRelativeResize="0"/>
          <p:nvPr/>
        </p:nvPicPr>
        <p:blipFill>
          <a:blip r:embed="rId4">
            <a:alphaModFix/>
          </a:blip>
          <a:stretch>
            <a:fillRect/>
          </a:stretch>
        </p:blipFill>
        <p:spPr>
          <a:xfrm>
            <a:off x="10064613" y="4730649"/>
            <a:ext cx="2127375" cy="2127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6"/>
          <p:cNvSpPr txBox="1">
            <a:spLocks noGrp="1"/>
          </p:cNvSpPr>
          <p:nvPr>
            <p:ph type="title"/>
          </p:nvPr>
        </p:nvSpPr>
        <p:spPr>
          <a:xfrm>
            <a:off x="1371600" y="685800"/>
            <a:ext cx="9601200" cy="1485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p26"/>
          <p:cNvSpPr txBox="1">
            <a:spLocks noGrp="1"/>
          </p:cNvSpPr>
          <p:nvPr>
            <p:ph type="body" idx="1"/>
          </p:nvPr>
        </p:nvSpPr>
        <p:spPr>
          <a:xfrm>
            <a:off x="1371600" y="2286000"/>
            <a:ext cx="9601200" cy="3581400"/>
          </a:xfrm>
          <a:prstGeom prst="rect">
            <a:avLst/>
          </a:prstGeom>
        </p:spPr>
        <p:txBody>
          <a:bodyPr spcFirstLastPara="1" wrap="square" lIns="91425" tIns="45700" rIns="91425" bIns="45700" anchor="t" anchorCtr="0">
            <a:noAutofit/>
          </a:bodyPr>
          <a:lstStyle/>
          <a:p>
            <a:pPr marL="0" lvl="0" indent="0" algn="l" rtl="0">
              <a:spcBef>
                <a:spcPts val="1000"/>
              </a:spcBef>
              <a:spcAft>
                <a:spcPts val="200"/>
              </a:spcAft>
              <a:buNone/>
            </a:pPr>
            <a:endParaRPr/>
          </a:p>
        </p:txBody>
      </p:sp>
      <p:pic>
        <p:nvPicPr>
          <p:cNvPr id="235" name="Google Shape;235;p26"/>
          <p:cNvPicPr preferRelativeResize="0"/>
          <p:nvPr/>
        </p:nvPicPr>
        <p:blipFill>
          <a:blip r:embed="rId3">
            <a:alphaModFix/>
          </a:blip>
          <a:stretch>
            <a:fillRect/>
          </a:stretch>
        </p:blipFill>
        <p:spPr>
          <a:xfrm>
            <a:off x="0" y="0"/>
            <a:ext cx="12192000" cy="6858000"/>
          </a:xfrm>
          <a:prstGeom prst="rect">
            <a:avLst/>
          </a:prstGeom>
          <a:noFill/>
          <a:ln>
            <a:noFill/>
          </a:ln>
        </p:spPr>
      </p:pic>
      <p:pic>
        <p:nvPicPr>
          <p:cNvPr id="236" name="Google Shape;236;p26"/>
          <p:cNvPicPr preferRelativeResize="0"/>
          <p:nvPr/>
        </p:nvPicPr>
        <p:blipFill>
          <a:blip r:embed="rId4">
            <a:alphaModFix/>
          </a:blip>
          <a:stretch>
            <a:fillRect/>
          </a:stretch>
        </p:blipFill>
        <p:spPr>
          <a:xfrm>
            <a:off x="10064625" y="4803724"/>
            <a:ext cx="2127375" cy="2127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7"/>
          <p:cNvSpPr txBox="1">
            <a:spLocks noGrp="1"/>
          </p:cNvSpPr>
          <p:nvPr>
            <p:ph type="title"/>
          </p:nvPr>
        </p:nvSpPr>
        <p:spPr>
          <a:xfrm>
            <a:off x="1371600" y="685800"/>
            <a:ext cx="9601200" cy="1485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27"/>
          <p:cNvSpPr txBox="1">
            <a:spLocks noGrp="1"/>
          </p:cNvSpPr>
          <p:nvPr>
            <p:ph type="body" idx="1"/>
          </p:nvPr>
        </p:nvSpPr>
        <p:spPr>
          <a:xfrm>
            <a:off x="1371600" y="2286000"/>
            <a:ext cx="9601200" cy="3581400"/>
          </a:xfrm>
          <a:prstGeom prst="rect">
            <a:avLst/>
          </a:prstGeom>
        </p:spPr>
        <p:txBody>
          <a:bodyPr spcFirstLastPara="1" wrap="square" lIns="91425" tIns="45700" rIns="91425" bIns="45700" anchor="t" anchorCtr="0">
            <a:noAutofit/>
          </a:bodyPr>
          <a:lstStyle/>
          <a:p>
            <a:pPr marL="0" lvl="0" indent="0" algn="l" rtl="0">
              <a:spcBef>
                <a:spcPts val="1000"/>
              </a:spcBef>
              <a:spcAft>
                <a:spcPts val="200"/>
              </a:spcAft>
              <a:buNone/>
            </a:pPr>
            <a:endParaRPr/>
          </a:p>
        </p:txBody>
      </p:sp>
      <p:pic>
        <p:nvPicPr>
          <p:cNvPr id="243" name="Google Shape;243;p27"/>
          <p:cNvPicPr preferRelativeResize="0"/>
          <p:nvPr/>
        </p:nvPicPr>
        <p:blipFill>
          <a:blip r:embed="rId3">
            <a:alphaModFix/>
          </a:blip>
          <a:stretch>
            <a:fillRect/>
          </a:stretch>
        </p:blipFill>
        <p:spPr>
          <a:xfrm>
            <a:off x="0" y="0"/>
            <a:ext cx="12192000" cy="6858000"/>
          </a:xfrm>
          <a:prstGeom prst="rect">
            <a:avLst/>
          </a:prstGeom>
          <a:noFill/>
          <a:ln>
            <a:noFill/>
          </a:ln>
        </p:spPr>
      </p:pic>
      <p:pic>
        <p:nvPicPr>
          <p:cNvPr id="244" name="Google Shape;244;p27"/>
          <p:cNvPicPr preferRelativeResize="0"/>
          <p:nvPr/>
        </p:nvPicPr>
        <p:blipFill>
          <a:blip r:embed="rId4">
            <a:alphaModFix/>
          </a:blip>
          <a:stretch>
            <a:fillRect/>
          </a:stretch>
        </p:blipFill>
        <p:spPr>
          <a:xfrm>
            <a:off x="10064625" y="4803724"/>
            <a:ext cx="2127375" cy="2127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8"/>
          <p:cNvSpPr txBox="1">
            <a:spLocks noGrp="1"/>
          </p:cNvSpPr>
          <p:nvPr>
            <p:ph type="title"/>
          </p:nvPr>
        </p:nvSpPr>
        <p:spPr>
          <a:xfrm>
            <a:off x="1371600" y="685800"/>
            <a:ext cx="9601200" cy="1485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pic>
        <p:nvPicPr>
          <p:cNvPr id="250" name="Google Shape;250;p28"/>
          <p:cNvPicPr preferRelativeResize="0"/>
          <p:nvPr/>
        </p:nvPicPr>
        <p:blipFill>
          <a:blip r:embed="rId3">
            <a:alphaModFix/>
          </a:blip>
          <a:stretch>
            <a:fillRect/>
          </a:stretch>
        </p:blipFill>
        <p:spPr>
          <a:xfrm>
            <a:off x="0" y="0"/>
            <a:ext cx="12192000" cy="6858000"/>
          </a:xfrm>
          <a:prstGeom prst="rect">
            <a:avLst/>
          </a:prstGeom>
          <a:noFill/>
          <a:ln>
            <a:noFill/>
          </a:ln>
        </p:spPr>
      </p:pic>
      <p:pic>
        <p:nvPicPr>
          <p:cNvPr id="251" name="Google Shape;251;p28"/>
          <p:cNvPicPr preferRelativeResize="0"/>
          <p:nvPr/>
        </p:nvPicPr>
        <p:blipFill>
          <a:blip r:embed="rId4">
            <a:alphaModFix/>
          </a:blip>
          <a:stretch>
            <a:fillRect/>
          </a:stretch>
        </p:blipFill>
        <p:spPr>
          <a:xfrm>
            <a:off x="10064613" y="4730649"/>
            <a:ext cx="2127375" cy="2127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9"/>
          <p:cNvSpPr txBox="1">
            <a:spLocks noGrp="1"/>
          </p:cNvSpPr>
          <p:nvPr>
            <p:ph type="title"/>
          </p:nvPr>
        </p:nvSpPr>
        <p:spPr>
          <a:xfrm>
            <a:off x="1371600" y="685800"/>
            <a:ext cx="9601200" cy="1485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29"/>
          <p:cNvSpPr txBox="1">
            <a:spLocks noGrp="1"/>
          </p:cNvSpPr>
          <p:nvPr>
            <p:ph type="body" idx="1"/>
          </p:nvPr>
        </p:nvSpPr>
        <p:spPr>
          <a:xfrm>
            <a:off x="1371600" y="2286000"/>
            <a:ext cx="9601200" cy="3581400"/>
          </a:xfrm>
          <a:prstGeom prst="rect">
            <a:avLst/>
          </a:prstGeom>
        </p:spPr>
        <p:txBody>
          <a:bodyPr spcFirstLastPara="1" wrap="square" lIns="91425" tIns="45700" rIns="91425" bIns="45700" anchor="t" anchorCtr="0">
            <a:noAutofit/>
          </a:bodyPr>
          <a:lstStyle/>
          <a:p>
            <a:pPr marL="0" lvl="0" indent="0" algn="l" rtl="0">
              <a:spcBef>
                <a:spcPts val="1000"/>
              </a:spcBef>
              <a:spcAft>
                <a:spcPts val="200"/>
              </a:spcAft>
              <a:buNone/>
            </a:pPr>
            <a:endParaRPr/>
          </a:p>
        </p:txBody>
      </p:sp>
      <p:pic>
        <p:nvPicPr>
          <p:cNvPr id="258" name="Google Shape;258;p29"/>
          <p:cNvPicPr preferRelativeResize="0"/>
          <p:nvPr/>
        </p:nvPicPr>
        <p:blipFill>
          <a:blip r:embed="rId3">
            <a:alphaModFix/>
          </a:blip>
          <a:stretch>
            <a:fillRect/>
          </a:stretch>
        </p:blipFill>
        <p:spPr>
          <a:xfrm>
            <a:off x="0" y="0"/>
            <a:ext cx="12192000" cy="6858000"/>
          </a:xfrm>
          <a:prstGeom prst="rect">
            <a:avLst/>
          </a:prstGeom>
          <a:noFill/>
          <a:ln>
            <a:noFill/>
          </a:ln>
        </p:spPr>
      </p:pic>
      <p:pic>
        <p:nvPicPr>
          <p:cNvPr id="259" name="Google Shape;259;p29"/>
          <p:cNvPicPr preferRelativeResize="0"/>
          <p:nvPr/>
        </p:nvPicPr>
        <p:blipFill>
          <a:blip r:embed="rId4">
            <a:alphaModFix/>
          </a:blip>
          <a:stretch>
            <a:fillRect/>
          </a:stretch>
        </p:blipFill>
        <p:spPr>
          <a:xfrm>
            <a:off x="10064625" y="4803724"/>
            <a:ext cx="2127375" cy="2127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0"/>
          <p:cNvSpPr txBox="1">
            <a:spLocks noGrp="1"/>
          </p:cNvSpPr>
          <p:nvPr>
            <p:ph type="title"/>
          </p:nvPr>
        </p:nvSpPr>
        <p:spPr>
          <a:xfrm>
            <a:off x="1371600" y="685800"/>
            <a:ext cx="9601200" cy="1485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30"/>
          <p:cNvSpPr txBox="1">
            <a:spLocks noGrp="1"/>
          </p:cNvSpPr>
          <p:nvPr>
            <p:ph type="body" idx="1"/>
          </p:nvPr>
        </p:nvSpPr>
        <p:spPr>
          <a:xfrm>
            <a:off x="1371600" y="2286000"/>
            <a:ext cx="9601200" cy="3581400"/>
          </a:xfrm>
          <a:prstGeom prst="rect">
            <a:avLst/>
          </a:prstGeom>
        </p:spPr>
        <p:txBody>
          <a:bodyPr spcFirstLastPara="1" wrap="square" lIns="91425" tIns="45700" rIns="91425" bIns="45700" anchor="t" anchorCtr="0">
            <a:noAutofit/>
          </a:bodyPr>
          <a:lstStyle/>
          <a:p>
            <a:pPr marL="0" lvl="0" indent="0" algn="l" rtl="0">
              <a:spcBef>
                <a:spcPts val="1000"/>
              </a:spcBef>
              <a:spcAft>
                <a:spcPts val="200"/>
              </a:spcAft>
              <a:buNone/>
            </a:pPr>
            <a:endParaRPr/>
          </a:p>
        </p:txBody>
      </p:sp>
      <p:pic>
        <p:nvPicPr>
          <p:cNvPr id="266" name="Google Shape;266;p30"/>
          <p:cNvPicPr preferRelativeResize="0"/>
          <p:nvPr/>
        </p:nvPicPr>
        <p:blipFill>
          <a:blip r:embed="rId3">
            <a:alphaModFix/>
          </a:blip>
          <a:stretch>
            <a:fillRect/>
          </a:stretch>
        </p:blipFill>
        <p:spPr>
          <a:xfrm>
            <a:off x="0" y="0"/>
            <a:ext cx="12192000" cy="6858000"/>
          </a:xfrm>
          <a:prstGeom prst="rect">
            <a:avLst/>
          </a:prstGeom>
          <a:noFill/>
          <a:ln>
            <a:noFill/>
          </a:ln>
        </p:spPr>
      </p:pic>
      <p:pic>
        <p:nvPicPr>
          <p:cNvPr id="267" name="Google Shape;267;p30"/>
          <p:cNvPicPr preferRelativeResize="0"/>
          <p:nvPr/>
        </p:nvPicPr>
        <p:blipFill>
          <a:blip r:embed="rId4">
            <a:alphaModFix/>
          </a:blip>
          <a:stretch>
            <a:fillRect/>
          </a:stretch>
        </p:blipFill>
        <p:spPr>
          <a:xfrm>
            <a:off x="10064625" y="4803724"/>
            <a:ext cx="2127375" cy="2127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CE774-6E4F-4A64-A0BE-2F435241FF4F}"/>
              </a:ext>
            </a:extLst>
          </p:cNvPr>
          <p:cNvSpPr>
            <a:spLocks noGrp="1"/>
          </p:cNvSpPr>
          <p:nvPr>
            <p:ph type="title"/>
          </p:nvPr>
        </p:nvSpPr>
        <p:spPr>
          <a:xfrm>
            <a:off x="1371600" y="725506"/>
            <a:ext cx="9344638" cy="1446194"/>
          </a:xfrm>
        </p:spPr>
        <p:txBody>
          <a:bodyPr/>
          <a:lstStyle/>
          <a:p>
            <a:r>
              <a:rPr lang="en-US" dirty="0"/>
              <a:t>Prototype Presentation Video </a:t>
            </a:r>
          </a:p>
        </p:txBody>
      </p:sp>
      <p:sp>
        <p:nvSpPr>
          <p:cNvPr id="3" name="Text Placeholder 2">
            <a:extLst>
              <a:ext uri="{FF2B5EF4-FFF2-40B4-BE49-F238E27FC236}">
                <a16:creationId xmlns:a16="http://schemas.microsoft.com/office/drawing/2014/main" id="{5426E435-7645-4EB5-A2E2-52842687CF3B}"/>
              </a:ext>
            </a:extLst>
          </p:cNvPr>
          <p:cNvSpPr>
            <a:spLocks noGrp="1"/>
          </p:cNvSpPr>
          <p:nvPr>
            <p:ph type="body" idx="1"/>
          </p:nvPr>
        </p:nvSpPr>
        <p:spPr>
          <a:xfrm>
            <a:off x="1115038" y="2311078"/>
            <a:ext cx="9601200" cy="3581400"/>
          </a:xfrm>
        </p:spPr>
        <p:txBody>
          <a:bodyPr/>
          <a:lstStyle/>
          <a:p>
            <a:r>
              <a:rPr lang="en-US">
                <a:hlinkClick r:id="rId2"/>
              </a:rPr>
              <a:t>https://www.youtube.com/watch?v=fLSbC_v1v2U&amp;feature=youtu.be</a:t>
            </a:r>
            <a:r>
              <a:rPr lang="en-US"/>
              <a:t> </a:t>
            </a:r>
            <a:endParaRPr lang="en-US" dirty="0"/>
          </a:p>
          <a:p>
            <a:r>
              <a:rPr lang="en-US" dirty="0"/>
              <a:t>Continue for embedded video</a:t>
            </a:r>
          </a:p>
        </p:txBody>
      </p:sp>
      <p:pic>
        <p:nvPicPr>
          <p:cNvPr id="4" name="Google Shape;283;p32">
            <a:extLst>
              <a:ext uri="{FF2B5EF4-FFF2-40B4-BE49-F238E27FC236}">
                <a16:creationId xmlns:a16="http://schemas.microsoft.com/office/drawing/2014/main" id="{D7F4D87D-EA6F-4E8B-9787-D6C9654C3A15}"/>
              </a:ext>
            </a:extLst>
          </p:cNvPr>
          <p:cNvPicPr preferRelativeResize="0"/>
          <p:nvPr/>
        </p:nvPicPr>
        <p:blipFill>
          <a:blip r:embed="rId3">
            <a:alphaModFix/>
          </a:blip>
          <a:stretch>
            <a:fillRect/>
          </a:stretch>
        </p:blipFill>
        <p:spPr>
          <a:xfrm>
            <a:off x="10064625" y="4737363"/>
            <a:ext cx="2127375" cy="2127350"/>
          </a:xfrm>
          <a:prstGeom prst="rect">
            <a:avLst/>
          </a:prstGeom>
          <a:noFill/>
          <a:ln>
            <a:noFill/>
          </a:ln>
        </p:spPr>
      </p:pic>
    </p:spTree>
    <p:extLst>
      <p:ext uri="{BB962C8B-B14F-4D97-AF65-F5344CB8AC3E}">
        <p14:creationId xmlns:p14="http://schemas.microsoft.com/office/powerpoint/2010/main" val="7372335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023AB-236F-493A-BB35-01E5BDB25C8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1D8E1DD-B047-494D-920F-A32EEF0971F2}"/>
              </a:ext>
            </a:extLst>
          </p:cNvPr>
          <p:cNvSpPr>
            <a:spLocks noGrp="1"/>
          </p:cNvSpPr>
          <p:nvPr>
            <p:ph type="body" idx="1"/>
          </p:nvPr>
        </p:nvSpPr>
        <p:spPr/>
        <p:txBody>
          <a:bodyPr/>
          <a:lstStyle/>
          <a:p>
            <a:endParaRPr lang="en-US" dirty="0"/>
          </a:p>
        </p:txBody>
      </p:sp>
      <p:pic>
        <p:nvPicPr>
          <p:cNvPr id="4" name="Screen Recording 5">
            <a:hlinkClick r:id="" action="ppaction://media"/>
            <a:extLst>
              <a:ext uri="{FF2B5EF4-FFF2-40B4-BE49-F238E27FC236}">
                <a16:creationId xmlns:a16="http://schemas.microsoft.com/office/drawing/2014/main" id="{8BC204A1-CDFA-4F9B-BD42-C8CF13973D2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02970" y="205740"/>
            <a:ext cx="11075670" cy="5966460"/>
          </a:xfrm>
          <a:prstGeom prst="rect">
            <a:avLst/>
          </a:prstGeom>
        </p:spPr>
      </p:pic>
    </p:spTree>
    <p:extLst>
      <p:ext uri="{BB962C8B-B14F-4D97-AF65-F5344CB8AC3E}">
        <p14:creationId xmlns:p14="http://schemas.microsoft.com/office/powerpoint/2010/main" val="2914850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28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Autofit/>
          </a:bodyPr>
          <a:lstStyle/>
          <a:p>
            <a:pPr marL="0" lvl="0" indent="0" algn="l" rtl="0">
              <a:lnSpc>
                <a:spcPct val="89000"/>
              </a:lnSpc>
              <a:spcBef>
                <a:spcPts val="0"/>
              </a:spcBef>
              <a:spcAft>
                <a:spcPts val="0"/>
              </a:spcAft>
              <a:buClr>
                <a:schemeClr val="dk2"/>
              </a:buClr>
              <a:buSzPts val="4400"/>
              <a:buFont typeface="Libre Franklin"/>
              <a:buNone/>
            </a:pPr>
            <a:r>
              <a:rPr lang="en-US"/>
              <a:t>Problem Statement: </a:t>
            </a:r>
            <a:endParaRPr/>
          </a:p>
        </p:txBody>
      </p:sp>
      <p:sp>
        <p:nvSpPr>
          <p:cNvPr id="101" name="Google Shape;101;p14"/>
          <p:cNvSpPr txBox="1">
            <a:spLocks noGrp="1"/>
          </p:cNvSpPr>
          <p:nvPr>
            <p:ph type="body" idx="1"/>
          </p:nvPr>
        </p:nvSpPr>
        <p:spPr>
          <a:xfrm>
            <a:off x="1371600" y="2068497"/>
            <a:ext cx="9601200" cy="4696287"/>
          </a:xfrm>
          <a:prstGeom prst="rect">
            <a:avLst/>
          </a:prstGeom>
          <a:noFill/>
          <a:ln>
            <a:noFill/>
          </a:ln>
        </p:spPr>
        <p:txBody>
          <a:bodyPr spcFirstLastPara="1" wrap="square" lIns="91425" tIns="45700" rIns="91425" bIns="45700" anchor="t" anchorCtr="0">
            <a:noAutofit/>
          </a:bodyPr>
          <a:lstStyle/>
          <a:p>
            <a:pPr marL="457200" lvl="0" indent="-419100" algn="l" rtl="0">
              <a:lnSpc>
                <a:spcPct val="115000"/>
              </a:lnSpc>
              <a:spcBef>
                <a:spcPts val="2400"/>
              </a:spcBef>
              <a:spcAft>
                <a:spcPts val="0"/>
              </a:spcAft>
              <a:buSzPts val="3000"/>
              <a:buFont typeface="Times New Roman"/>
              <a:buChar char="■"/>
            </a:pPr>
            <a:r>
              <a:rPr lang="en-US" sz="3000">
                <a:solidFill>
                  <a:schemeClr val="dk1"/>
                </a:solidFill>
                <a:latin typeface="Times New Roman"/>
                <a:ea typeface="Times New Roman"/>
                <a:cs typeface="Times New Roman"/>
                <a:sym typeface="Times New Roman"/>
              </a:rPr>
              <a:t>The average American spends 2.5 days each year looking for lost items collectively costing U.S. $2.7B annually in replacement costs</a:t>
            </a:r>
            <a:r>
              <a:rPr lang="en-US" sz="3000" baseline="30000">
                <a:solidFill>
                  <a:schemeClr val="dk1"/>
                </a:solidFill>
                <a:latin typeface="Times New Roman"/>
                <a:ea typeface="Times New Roman"/>
                <a:cs typeface="Times New Roman"/>
                <a:sym typeface="Times New Roman"/>
              </a:rPr>
              <a:t>1</a:t>
            </a:r>
            <a:r>
              <a:rPr lang="en-US" sz="3000">
                <a:solidFill>
                  <a:schemeClr val="dk1"/>
                </a:solidFill>
                <a:latin typeface="Times New Roman"/>
                <a:ea typeface="Times New Roman"/>
                <a:cs typeface="Times New Roman"/>
                <a:sym typeface="Times New Roman"/>
              </a:rPr>
              <a:t>. </a:t>
            </a:r>
            <a:endParaRPr sz="3000">
              <a:solidFill>
                <a:schemeClr val="dk1"/>
              </a:solidFill>
              <a:latin typeface="Times New Roman"/>
              <a:ea typeface="Times New Roman"/>
              <a:cs typeface="Times New Roman"/>
              <a:sym typeface="Times New Roman"/>
            </a:endParaRPr>
          </a:p>
          <a:p>
            <a:pPr marL="457200" lvl="0" indent="-419100" algn="l" rtl="0">
              <a:lnSpc>
                <a:spcPct val="115000"/>
              </a:lnSpc>
              <a:spcBef>
                <a:spcPts val="0"/>
              </a:spcBef>
              <a:spcAft>
                <a:spcPts val="0"/>
              </a:spcAft>
              <a:buClr>
                <a:schemeClr val="dk1"/>
              </a:buClr>
              <a:buSzPts val="3000"/>
              <a:buFont typeface="Times New Roman"/>
              <a:buChar char="■"/>
            </a:pPr>
            <a:r>
              <a:rPr lang="en-US" sz="3000">
                <a:solidFill>
                  <a:schemeClr val="dk1"/>
                </a:solidFill>
                <a:latin typeface="Times New Roman"/>
                <a:ea typeface="Times New Roman"/>
                <a:cs typeface="Times New Roman"/>
                <a:sym typeface="Times New Roman"/>
              </a:rPr>
              <a:t>Create an inventory tracking mechanism using IoT applications. </a:t>
            </a:r>
            <a:endParaRPr sz="3000">
              <a:solidFill>
                <a:schemeClr val="dk1"/>
              </a:solidFill>
              <a:latin typeface="Times New Roman"/>
              <a:ea typeface="Times New Roman"/>
              <a:cs typeface="Times New Roman"/>
              <a:sym typeface="Times New Roman"/>
            </a:endParaRPr>
          </a:p>
        </p:txBody>
      </p:sp>
      <p:pic>
        <p:nvPicPr>
          <p:cNvPr id="102" name="Google Shape;102;p14"/>
          <p:cNvPicPr preferRelativeResize="0"/>
          <p:nvPr/>
        </p:nvPicPr>
        <p:blipFill>
          <a:blip r:embed="rId3">
            <a:alphaModFix/>
          </a:blip>
          <a:stretch>
            <a:fillRect/>
          </a:stretch>
        </p:blipFill>
        <p:spPr>
          <a:xfrm>
            <a:off x="10064625" y="4803724"/>
            <a:ext cx="2127375" cy="21273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2"/>
          <p:cNvSpPr txBox="1">
            <a:spLocks noGrp="1"/>
          </p:cNvSpPr>
          <p:nvPr>
            <p:ph type="title"/>
          </p:nvPr>
        </p:nvSpPr>
        <p:spPr>
          <a:xfrm>
            <a:off x="1371600" y="685800"/>
            <a:ext cx="9601200" cy="10864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Calculations</a:t>
            </a:r>
            <a:endParaRPr/>
          </a:p>
        </p:txBody>
      </p:sp>
      <p:sp>
        <p:nvSpPr>
          <p:cNvPr id="281" name="Google Shape;281;p32"/>
          <p:cNvSpPr txBox="1">
            <a:spLocks noGrp="1"/>
          </p:cNvSpPr>
          <p:nvPr>
            <p:ph type="body" idx="1"/>
          </p:nvPr>
        </p:nvSpPr>
        <p:spPr>
          <a:xfrm>
            <a:off x="1371600" y="1965489"/>
            <a:ext cx="9601200" cy="35814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dirty="0" err="1"/>
              <a:t>Raspi</a:t>
            </a:r>
            <a:r>
              <a:rPr lang="en-US" dirty="0"/>
              <a:t> Battery life:</a:t>
            </a:r>
            <a:endParaRPr dirty="0"/>
          </a:p>
          <a:p>
            <a:pPr marL="0" lvl="0" indent="0" algn="l" rtl="0">
              <a:spcBef>
                <a:spcPts val="1000"/>
              </a:spcBef>
              <a:spcAft>
                <a:spcPts val="0"/>
              </a:spcAft>
              <a:buNone/>
            </a:pPr>
            <a:r>
              <a:rPr lang="en-US" dirty="0"/>
              <a:t>	Raspberry pi 3.1A to operate</a:t>
            </a:r>
            <a:endParaRPr dirty="0"/>
          </a:p>
          <a:p>
            <a:pPr marL="0" lvl="0" indent="457200" algn="l" rtl="0">
              <a:spcBef>
                <a:spcPts val="1000"/>
              </a:spcBef>
              <a:spcAft>
                <a:spcPts val="0"/>
              </a:spcAft>
              <a:buNone/>
            </a:pPr>
            <a:r>
              <a:rPr lang="en-US" b="1" dirty="0"/>
              <a:t>Requires at least 74.5Ah Battery to meet 24hr battery operation life</a:t>
            </a:r>
            <a:endParaRPr b="1" dirty="0"/>
          </a:p>
          <a:p>
            <a:pPr marL="0" lvl="0" indent="0" algn="l" rtl="0">
              <a:spcBef>
                <a:spcPts val="1000"/>
              </a:spcBef>
              <a:spcAft>
                <a:spcPts val="0"/>
              </a:spcAft>
              <a:buNone/>
            </a:pPr>
            <a:r>
              <a:rPr lang="en-US" b="1" dirty="0"/>
              <a:t>		(</a:t>
            </a:r>
            <a:r>
              <a:rPr lang="en-US" i="1" dirty="0"/>
              <a:t>a larger battery will be required if pi is constantly updating server and receiving data and using NFC antenna)</a:t>
            </a:r>
            <a:endParaRPr i="1" dirty="0"/>
          </a:p>
          <a:p>
            <a:pPr marL="0" lvl="0" indent="0" algn="l" rtl="0">
              <a:spcBef>
                <a:spcPts val="1000"/>
              </a:spcBef>
              <a:spcAft>
                <a:spcPts val="0"/>
              </a:spcAft>
              <a:buNone/>
            </a:pPr>
            <a:r>
              <a:rPr lang="en-US" dirty="0"/>
              <a:t>Triangulation of </a:t>
            </a:r>
            <a:r>
              <a:rPr lang="en-US" dirty="0" err="1"/>
              <a:t>Wifi</a:t>
            </a:r>
            <a:r>
              <a:rPr lang="en-US" dirty="0"/>
              <a:t> Routers[2]:</a:t>
            </a:r>
            <a:endParaRPr dirty="0"/>
          </a:p>
          <a:p>
            <a:pPr marL="0" lvl="0" indent="457200" algn="l" rtl="0">
              <a:spcBef>
                <a:spcPts val="1000"/>
              </a:spcBef>
              <a:spcAft>
                <a:spcPts val="0"/>
              </a:spcAft>
              <a:buNone/>
            </a:pPr>
            <a:r>
              <a:rPr lang="en-US" dirty="0">
                <a:solidFill>
                  <a:srgbClr val="242729"/>
                </a:solidFill>
                <a:highlight>
                  <a:srgbClr val="FFFFFF"/>
                </a:highlight>
                <a:latin typeface="Times New Roman"/>
                <a:ea typeface="Times New Roman"/>
                <a:cs typeface="Times New Roman"/>
                <a:sym typeface="Times New Roman"/>
              </a:rPr>
              <a:t>Fade Margin equation </a:t>
            </a:r>
            <a:endParaRPr dirty="0">
              <a:solidFill>
                <a:srgbClr val="242729"/>
              </a:solidFill>
              <a:highlight>
                <a:srgbClr val="EFF0F1"/>
              </a:highlight>
              <a:latin typeface="Consolas"/>
              <a:ea typeface="Consolas"/>
              <a:cs typeface="Consolas"/>
              <a:sym typeface="Consolas"/>
            </a:endParaRPr>
          </a:p>
          <a:p>
            <a:pPr marL="0" lvl="0" indent="457200" algn="l" rtl="0">
              <a:spcBef>
                <a:spcPts val="1000"/>
              </a:spcBef>
              <a:spcAft>
                <a:spcPts val="0"/>
              </a:spcAft>
              <a:buNone/>
            </a:pPr>
            <a:r>
              <a:rPr lang="en-US" dirty="0">
                <a:solidFill>
                  <a:srgbClr val="242729"/>
                </a:solidFill>
                <a:highlight>
                  <a:srgbClr val="FFFFFF"/>
                </a:highlight>
                <a:latin typeface="Times New Roman"/>
                <a:ea typeface="Times New Roman"/>
                <a:cs typeface="Times New Roman"/>
                <a:sym typeface="Times New Roman"/>
              </a:rPr>
              <a:t>Free Space Path Loss </a:t>
            </a:r>
            <a:r>
              <a:rPr lang="en-US" dirty="0">
                <a:solidFill>
                  <a:srgbClr val="242729"/>
                </a:solidFill>
                <a:highlight>
                  <a:srgbClr val="EFF0F1"/>
                </a:highlight>
                <a:latin typeface="Consolas"/>
                <a:ea typeface="Consolas"/>
                <a:cs typeface="Consolas"/>
                <a:sym typeface="Consolas"/>
              </a:rPr>
              <a:t>(dB) = 20log10(d) + 20log10(f) + K</a:t>
            </a:r>
            <a:r>
              <a:rPr lang="en-US" dirty="0">
                <a:solidFill>
                  <a:srgbClr val="242729"/>
                </a:solidFill>
                <a:highlight>
                  <a:srgbClr val="FFFFFF"/>
                </a:highlight>
                <a:latin typeface="Times New Roman"/>
                <a:ea typeface="Times New Roman"/>
                <a:cs typeface="Times New Roman"/>
                <a:sym typeface="Times New Roman"/>
              </a:rPr>
              <a:t> </a:t>
            </a:r>
            <a:endParaRPr dirty="0">
              <a:solidFill>
                <a:srgbClr val="242729"/>
              </a:solidFill>
              <a:highlight>
                <a:srgbClr val="FFFFFF"/>
              </a:highlight>
              <a:latin typeface="Times New Roman"/>
              <a:ea typeface="Times New Roman"/>
              <a:cs typeface="Times New Roman"/>
              <a:sym typeface="Times New Roman"/>
            </a:endParaRPr>
          </a:p>
          <a:p>
            <a:pPr marL="76200" marR="76200" lvl="0" indent="381000" algn="l" rtl="0">
              <a:lnSpc>
                <a:spcPct val="115000"/>
              </a:lnSpc>
              <a:spcBef>
                <a:spcPts val="200"/>
              </a:spcBef>
              <a:spcAft>
                <a:spcPts val="0"/>
              </a:spcAft>
              <a:buClr>
                <a:schemeClr val="dk1"/>
              </a:buClr>
              <a:buSzPts val="1100"/>
              <a:buFont typeface="Arial"/>
              <a:buNone/>
            </a:pPr>
            <a:r>
              <a:rPr lang="en-US" sz="2200" dirty="0">
                <a:solidFill>
                  <a:srgbClr val="242729"/>
                </a:solidFill>
                <a:highlight>
                  <a:srgbClr val="EFF0F1"/>
                </a:highlight>
                <a:latin typeface="Times New Roman"/>
                <a:ea typeface="Times New Roman"/>
                <a:cs typeface="Times New Roman"/>
                <a:sym typeface="Times New Roman"/>
              </a:rPr>
              <a:t>Distance (km) = 10(FSPL – 32.44 – 20log10(f))/20</a:t>
            </a:r>
            <a:endParaRPr sz="2200" dirty="0">
              <a:solidFill>
                <a:srgbClr val="242729"/>
              </a:solidFill>
              <a:highlight>
                <a:srgbClr val="EFF0F1"/>
              </a:highlight>
              <a:latin typeface="Times New Roman"/>
              <a:ea typeface="Times New Roman"/>
              <a:cs typeface="Times New Roman"/>
              <a:sym typeface="Times New Roman"/>
            </a:endParaRPr>
          </a:p>
          <a:p>
            <a:pPr marL="0" lvl="0" indent="0" algn="l" rtl="0">
              <a:spcBef>
                <a:spcPts val="1100"/>
              </a:spcBef>
              <a:spcAft>
                <a:spcPts val="0"/>
              </a:spcAft>
              <a:buNone/>
            </a:pPr>
            <a:endParaRPr dirty="0">
              <a:solidFill>
                <a:srgbClr val="242729"/>
              </a:solidFill>
              <a:highlight>
                <a:srgbClr val="FFFFFF"/>
              </a:highlight>
              <a:latin typeface="Arial"/>
              <a:ea typeface="Arial"/>
              <a:cs typeface="Arial"/>
              <a:sym typeface="Arial"/>
            </a:endParaRPr>
          </a:p>
          <a:p>
            <a:pPr marL="0" lvl="0" indent="0" algn="l" rtl="0">
              <a:spcBef>
                <a:spcPts val="1000"/>
              </a:spcBef>
              <a:spcAft>
                <a:spcPts val="0"/>
              </a:spcAft>
              <a:buNone/>
            </a:pPr>
            <a:endParaRPr b="1" dirty="0"/>
          </a:p>
          <a:p>
            <a:pPr marL="0" lvl="0" indent="0" algn="l" rtl="0">
              <a:spcBef>
                <a:spcPts val="1000"/>
              </a:spcBef>
              <a:spcAft>
                <a:spcPts val="200"/>
              </a:spcAft>
              <a:buNone/>
            </a:pPr>
            <a:endParaRPr dirty="0"/>
          </a:p>
        </p:txBody>
      </p:sp>
      <p:pic>
        <p:nvPicPr>
          <p:cNvPr id="282" name="Google Shape;282;p32"/>
          <p:cNvPicPr preferRelativeResize="0"/>
          <p:nvPr/>
        </p:nvPicPr>
        <p:blipFill>
          <a:blip r:embed="rId3">
            <a:alphaModFix/>
          </a:blip>
          <a:stretch>
            <a:fillRect/>
          </a:stretch>
        </p:blipFill>
        <p:spPr>
          <a:xfrm>
            <a:off x="5578311" y="4021524"/>
            <a:ext cx="1475824" cy="782200"/>
          </a:xfrm>
          <a:prstGeom prst="rect">
            <a:avLst/>
          </a:prstGeom>
          <a:noFill/>
          <a:ln>
            <a:noFill/>
          </a:ln>
        </p:spPr>
      </p:pic>
      <p:pic>
        <p:nvPicPr>
          <p:cNvPr id="283" name="Google Shape;283;p32"/>
          <p:cNvPicPr preferRelativeResize="0"/>
          <p:nvPr/>
        </p:nvPicPr>
        <p:blipFill>
          <a:blip r:embed="rId4">
            <a:alphaModFix/>
          </a:blip>
          <a:stretch>
            <a:fillRect/>
          </a:stretch>
        </p:blipFill>
        <p:spPr>
          <a:xfrm>
            <a:off x="10064625" y="4803724"/>
            <a:ext cx="2127375" cy="2127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3"/>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Autofit/>
          </a:bodyPr>
          <a:lstStyle/>
          <a:p>
            <a:pPr marL="0" lvl="0" indent="0" algn="ctr" rtl="0">
              <a:lnSpc>
                <a:spcPct val="89000"/>
              </a:lnSpc>
              <a:spcBef>
                <a:spcPts val="0"/>
              </a:spcBef>
              <a:spcAft>
                <a:spcPts val="0"/>
              </a:spcAft>
              <a:buClr>
                <a:schemeClr val="dk2"/>
              </a:buClr>
              <a:buSzPts val="4400"/>
              <a:buFont typeface="Libre Franklin"/>
              <a:buNone/>
            </a:pPr>
            <a:r>
              <a:rPr lang="en-US"/>
              <a:t>Continuation Ideas</a:t>
            </a:r>
            <a:endParaRPr/>
          </a:p>
        </p:txBody>
      </p:sp>
      <p:sp>
        <p:nvSpPr>
          <p:cNvPr id="289" name="Google Shape;289;p33"/>
          <p:cNvSpPr txBox="1">
            <a:spLocks noGrp="1"/>
          </p:cNvSpPr>
          <p:nvPr>
            <p:ph type="body" idx="1"/>
          </p:nvPr>
        </p:nvSpPr>
        <p:spPr>
          <a:xfrm>
            <a:off x="1371600" y="2286000"/>
            <a:ext cx="9601200" cy="3581400"/>
          </a:xfrm>
          <a:prstGeom prst="rect">
            <a:avLst/>
          </a:prstGeom>
          <a:noFill/>
          <a:ln>
            <a:noFill/>
          </a:ln>
        </p:spPr>
        <p:txBody>
          <a:bodyPr spcFirstLastPara="1" wrap="square" lIns="91425" tIns="45700" rIns="91425" bIns="45700" anchor="t" anchorCtr="0">
            <a:noAutofit/>
          </a:bodyPr>
          <a:lstStyle/>
          <a:p>
            <a:pPr marL="384048" lvl="0" indent="-384048" algn="l" rtl="0">
              <a:lnSpc>
                <a:spcPct val="94000"/>
              </a:lnSpc>
              <a:spcBef>
                <a:spcPts val="1200"/>
              </a:spcBef>
              <a:spcAft>
                <a:spcPts val="0"/>
              </a:spcAft>
              <a:buClr>
                <a:schemeClr val="dk2"/>
              </a:buClr>
              <a:buSzPts val="2000"/>
              <a:buChar char="■"/>
            </a:pPr>
            <a:r>
              <a:rPr lang="en-US" dirty="0"/>
              <a:t>Rather than having a central database of items/assets, it would be better to have a local database on each E.G.G. in the even that an E.G.G. where to start emitting erroneous data (NFC possibility due to noise) Block Chain of EGGs in the event that the central database crashes.  Don’t put all your EGGs in one basket</a:t>
            </a:r>
            <a:endParaRPr dirty="0"/>
          </a:p>
          <a:p>
            <a:pPr marL="384048" lvl="0" indent="-371348" algn="l" rtl="0">
              <a:lnSpc>
                <a:spcPct val="94000"/>
              </a:lnSpc>
              <a:spcBef>
                <a:spcPts val="1200"/>
              </a:spcBef>
              <a:spcAft>
                <a:spcPts val="0"/>
              </a:spcAft>
              <a:buSzPts val="1800"/>
              <a:buChar char="■"/>
            </a:pPr>
            <a:r>
              <a:rPr lang="en-US" dirty="0"/>
              <a:t>Adding Gyroscope and Accelerometers to increase accuracy of relative locations.</a:t>
            </a:r>
            <a:endParaRPr dirty="0"/>
          </a:p>
          <a:p>
            <a:pPr marL="384048" lvl="0" indent="-371348" algn="l" rtl="0">
              <a:lnSpc>
                <a:spcPct val="94000"/>
              </a:lnSpc>
              <a:spcBef>
                <a:spcPts val="1200"/>
              </a:spcBef>
              <a:spcAft>
                <a:spcPts val="0"/>
              </a:spcAft>
              <a:buSzPts val="1800"/>
              <a:buChar char="■"/>
            </a:pPr>
            <a:endParaRPr dirty="0"/>
          </a:p>
        </p:txBody>
      </p:sp>
      <p:pic>
        <p:nvPicPr>
          <p:cNvPr id="290" name="Google Shape;290;p33"/>
          <p:cNvPicPr preferRelativeResize="0"/>
          <p:nvPr/>
        </p:nvPicPr>
        <p:blipFill>
          <a:blip r:embed="rId3">
            <a:alphaModFix/>
          </a:blip>
          <a:stretch>
            <a:fillRect/>
          </a:stretch>
        </p:blipFill>
        <p:spPr>
          <a:xfrm>
            <a:off x="10064625" y="4803724"/>
            <a:ext cx="2127375" cy="2127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4"/>
          <p:cNvSpPr txBox="1">
            <a:spLocks noGrp="1"/>
          </p:cNvSpPr>
          <p:nvPr>
            <p:ph type="title"/>
          </p:nvPr>
        </p:nvSpPr>
        <p:spPr>
          <a:xfrm>
            <a:off x="1371600" y="685800"/>
            <a:ext cx="9601200" cy="1485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Works Cited</a:t>
            </a:r>
            <a:endParaRPr/>
          </a:p>
        </p:txBody>
      </p:sp>
      <p:sp>
        <p:nvSpPr>
          <p:cNvPr id="296" name="Google Shape;296;p34"/>
          <p:cNvSpPr txBox="1">
            <a:spLocks noGrp="1"/>
          </p:cNvSpPr>
          <p:nvPr>
            <p:ph type="body" idx="1"/>
          </p:nvPr>
        </p:nvSpPr>
        <p:spPr>
          <a:xfrm>
            <a:off x="1371600" y="2286000"/>
            <a:ext cx="9601200" cy="3581400"/>
          </a:xfrm>
          <a:prstGeom prst="rect">
            <a:avLst/>
          </a:prstGeom>
        </p:spPr>
        <p:txBody>
          <a:bodyPr spcFirstLastPara="1" wrap="square" lIns="91425" tIns="45700" rIns="91425" bIns="45700" anchor="t" anchorCtr="0">
            <a:noAutofit/>
          </a:bodyPr>
          <a:lstStyle/>
          <a:p>
            <a:pPr marL="0" lvl="0" indent="457200" algn="l" rtl="0">
              <a:spcBef>
                <a:spcPts val="1000"/>
              </a:spcBef>
              <a:spcAft>
                <a:spcPts val="0"/>
              </a:spcAft>
              <a:buNone/>
            </a:pPr>
            <a:r>
              <a:rPr lang="en-US"/>
              <a:t>[1]:  Pixie Lost &amp; Found Survey conducted in October 2016 using the world's largest panel provider, Survey Sampling International.  The survey analyzed findings of a representative sample of over 1,700 people </a:t>
            </a:r>
            <a:r>
              <a:rPr lang="en-US" u="sng">
                <a:solidFill>
                  <a:schemeClr val="hlink"/>
                </a:solidFill>
                <a:hlinkClick r:id="rId3"/>
              </a:rPr>
              <a:t>https://www.prnewswire.com/news-releases/lost-and-found-the-average-american-spends-25-days-each-year-looking-for-lost-items-collectively-costing-us-households-27-billion-annually-in-replacement-costs-300449305.html</a:t>
            </a:r>
            <a:endParaRPr/>
          </a:p>
          <a:p>
            <a:pPr marL="0" lvl="0" indent="0" algn="l" rtl="0">
              <a:spcBef>
                <a:spcPts val="1000"/>
              </a:spcBef>
              <a:spcAft>
                <a:spcPts val="200"/>
              </a:spcAft>
              <a:buNone/>
            </a:pPr>
            <a:r>
              <a:rPr lang="en-US"/>
              <a:t>	[2]</a:t>
            </a:r>
            <a:r>
              <a:rPr lang="en-US" u="sng">
                <a:solidFill>
                  <a:schemeClr val="hlink"/>
                </a:solidFill>
                <a:latin typeface="Arial"/>
                <a:ea typeface="Arial"/>
                <a:cs typeface="Arial"/>
                <a:sym typeface="Arial"/>
                <a:hlinkClick r:id="rId4"/>
              </a:rPr>
              <a:t>https://stackoverflow.com/questions/11217674/how-to-calculate-distance-from-wifi-router-using-signal-strength</a:t>
            </a:r>
            <a:endParaRPr/>
          </a:p>
        </p:txBody>
      </p:sp>
      <p:pic>
        <p:nvPicPr>
          <p:cNvPr id="297" name="Google Shape;297;p34"/>
          <p:cNvPicPr preferRelativeResize="0"/>
          <p:nvPr/>
        </p:nvPicPr>
        <p:blipFill>
          <a:blip r:embed="rId5">
            <a:alphaModFix/>
          </a:blip>
          <a:stretch>
            <a:fillRect/>
          </a:stretch>
        </p:blipFill>
        <p:spPr>
          <a:xfrm>
            <a:off x="10064625" y="4803724"/>
            <a:ext cx="2127375" cy="2127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title"/>
          </p:nvPr>
        </p:nvSpPr>
        <p:spPr>
          <a:xfrm>
            <a:off x="1371600" y="685800"/>
            <a:ext cx="9601200" cy="1485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16"/>
          <p:cNvSpPr txBox="1">
            <a:spLocks noGrp="1"/>
          </p:cNvSpPr>
          <p:nvPr>
            <p:ph type="body" idx="1"/>
          </p:nvPr>
        </p:nvSpPr>
        <p:spPr>
          <a:xfrm>
            <a:off x="1371600" y="2286000"/>
            <a:ext cx="9601200" cy="3581400"/>
          </a:xfrm>
          <a:prstGeom prst="rect">
            <a:avLst/>
          </a:prstGeom>
        </p:spPr>
        <p:txBody>
          <a:bodyPr spcFirstLastPara="1" wrap="square" lIns="91425" tIns="45700" rIns="91425" bIns="45700" anchor="t" anchorCtr="0">
            <a:noAutofit/>
          </a:bodyPr>
          <a:lstStyle/>
          <a:p>
            <a:pPr marL="0" lvl="0" indent="0" algn="l" rtl="0">
              <a:spcBef>
                <a:spcPts val="1000"/>
              </a:spcBef>
              <a:spcAft>
                <a:spcPts val="200"/>
              </a:spcAft>
              <a:buNone/>
            </a:pPr>
            <a:endParaRPr/>
          </a:p>
        </p:txBody>
      </p:sp>
      <p:pic>
        <p:nvPicPr>
          <p:cNvPr id="116" name="Google Shape;116;p16"/>
          <p:cNvPicPr preferRelativeResize="0"/>
          <p:nvPr/>
        </p:nvPicPr>
        <p:blipFill>
          <a:blip r:embed="rId3">
            <a:alphaModFix/>
          </a:blip>
          <a:stretch>
            <a:fillRect/>
          </a:stretch>
        </p:blipFill>
        <p:spPr>
          <a:xfrm>
            <a:off x="702067" y="0"/>
            <a:ext cx="10787864"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1371600" y="685800"/>
            <a:ext cx="9601200" cy="1485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Requirements: M.E.T.A.</a:t>
            </a:r>
            <a:endParaRPr/>
          </a:p>
        </p:txBody>
      </p:sp>
      <p:sp>
        <p:nvSpPr>
          <p:cNvPr id="122" name="Google Shape;122;p17"/>
          <p:cNvSpPr txBox="1">
            <a:spLocks noGrp="1"/>
          </p:cNvSpPr>
          <p:nvPr>
            <p:ph type="body" idx="1"/>
          </p:nvPr>
        </p:nvSpPr>
        <p:spPr>
          <a:xfrm>
            <a:off x="1371600" y="2286000"/>
            <a:ext cx="9601200" cy="3581400"/>
          </a:xfrm>
          <a:prstGeom prst="rect">
            <a:avLst/>
          </a:prstGeom>
        </p:spPr>
        <p:txBody>
          <a:bodyPr spcFirstLastPara="1" wrap="square" lIns="91425" tIns="45700" rIns="91425" bIns="45700" anchor="t" anchorCtr="0">
            <a:noAutofit/>
          </a:bodyPr>
          <a:lstStyle/>
          <a:p>
            <a:pPr marL="457200" lvl="0" indent="-298450" algn="l" rtl="0">
              <a:lnSpc>
                <a:spcPct val="115000"/>
              </a:lnSpc>
              <a:spcBef>
                <a:spcPts val="1200"/>
              </a:spcBef>
              <a:spcAft>
                <a:spcPts val="0"/>
              </a:spcAft>
              <a:buClr>
                <a:schemeClr val="dk1"/>
              </a:buClr>
              <a:buSzPts val="1100"/>
              <a:buFont typeface="Arial"/>
              <a:buChar char="●"/>
            </a:pPr>
            <a:r>
              <a:rPr lang="en-US"/>
              <a:t>Near time logging of location of the asset, </a:t>
            </a:r>
            <a:endParaRPr/>
          </a:p>
          <a:p>
            <a:pPr marL="914400" lvl="1" indent="-298450" algn="l" rtl="0">
              <a:lnSpc>
                <a:spcPct val="115000"/>
              </a:lnSpc>
              <a:spcBef>
                <a:spcPts val="0"/>
              </a:spcBef>
              <a:spcAft>
                <a:spcPts val="0"/>
              </a:spcAft>
              <a:buClr>
                <a:schemeClr val="dk1"/>
              </a:buClr>
              <a:buSzPts val="1100"/>
              <a:buFont typeface="Arial"/>
              <a:buChar char="○"/>
            </a:pPr>
            <a:r>
              <a:rPr lang="en-US" i="0" u="sng"/>
              <a:t>five-minute</a:t>
            </a:r>
            <a:r>
              <a:rPr lang="en-US"/>
              <a:t> location resolution.</a:t>
            </a:r>
            <a:endParaRPr/>
          </a:p>
          <a:p>
            <a:pPr marL="914400" lvl="1" indent="-298450" algn="l" rtl="0">
              <a:lnSpc>
                <a:spcPct val="115000"/>
              </a:lnSpc>
              <a:spcBef>
                <a:spcPts val="0"/>
              </a:spcBef>
              <a:spcAft>
                <a:spcPts val="0"/>
              </a:spcAft>
              <a:buClr>
                <a:schemeClr val="dk1"/>
              </a:buClr>
              <a:buSzPts val="1100"/>
              <a:buFont typeface="Arial"/>
              <a:buChar char="○"/>
            </a:pPr>
            <a:r>
              <a:rPr lang="en-US" i="0"/>
              <a:t>Should be accurate to within </a:t>
            </a:r>
            <a:r>
              <a:rPr lang="en-US" i="0" u="sng"/>
              <a:t>20 feet</a:t>
            </a:r>
            <a:endParaRPr u="sng"/>
          </a:p>
          <a:p>
            <a:pPr marL="457200" lvl="0" indent="-298450" algn="l" rtl="0">
              <a:lnSpc>
                <a:spcPct val="115000"/>
              </a:lnSpc>
              <a:spcBef>
                <a:spcPts val="0"/>
              </a:spcBef>
              <a:spcAft>
                <a:spcPts val="0"/>
              </a:spcAft>
              <a:buClr>
                <a:schemeClr val="dk1"/>
              </a:buClr>
              <a:buSzPts val="1100"/>
              <a:buFont typeface="Arial"/>
              <a:buChar char="●"/>
            </a:pPr>
            <a:r>
              <a:rPr lang="en-US"/>
              <a:t>U.I. designed to allow the user to find an asset on a GPS map </a:t>
            </a:r>
            <a:r>
              <a:rPr lang="en-US" u="sng"/>
              <a:t>quickly</a:t>
            </a:r>
            <a:r>
              <a:rPr lang="en-US"/>
              <a:t>.</a:t>
            </a:r>
            <a:endParaRPr/>
          </a:p>
          <a:p>
            <a:pPr marL="457200" lvl="0" indent="-298450" algn="l" rtl="0">
              <a:lnSpc>
                <a:spcPct val="115000"/>
              </a:lnSpc>
              <a:spcBef>
                <a:spcPts val="0"/>
              </a:spcBef>
              <a:spcAft>
                <a:spcPts val="0"/>
              </a:spcAft>
              <a:buClr>
                <a:schemeClr val="dk1"/>
              </a:buClr>
              <a:buSzPts val="1100"/>
              <a:buFont typeface="Arial"/>
              <a:buChar char="●"/>
            </a:pPr>
            <a:r>
              <a:rPr lang="en-US"/>
              <a:t>Device should be able to run for at least </a:t>
            </a:r>
            <a:r>
              <a:rPr lang="en-US" u="sng"/>
              <a:t>24 hours </a:t>
            </a:r>
            <a:endParaRPr u="sng"/>
          </a:p>
          <a:p>
            <a:pPr marL="457200" lvl="0" indent="-298450" algn="l" rtl="0">
              <a:lnSpc>
                <a:spcPct val="115000"/>
              </a:lnSpc>
              <a:spcBef>
                <a:spcPts val="0"/>
              </a:spcBef>
              <a:spcAft>
                <a:spcPts val="0"/>
              </a:spcAft>
              <a:buClr>
                <a:schemeClr val="dk1"/>
              </a:buClr>
              <a:buSzPts val="1100"/>
              <a:buFont typeface="Arial"/>
              <a:buChar char="●"/>
            </a:pPr>
            <a:r>
              <a:rPr lang="en-US"/>
              <a:t>Device and asset must be paired using </a:t>
            </a:r>
            <a:r>
              <a:rPr lang="en-US" u="sng"/>
              <a:t>unique</a:t>
            </a:r>
            <a:r>
              <a:rPr lang="en-US"/>
              <a:t> asset identification codes</a:t>
            </a:r>
            <a:endParaRPr/>
          </a:p>
          <a:p>
            <a:pPr marL="457200" lvl="0" indent="-298450" algn="l" rtl="0">
              <a:lnSpc>
                <a:spcPct val="115000"/>
              </a:lnSpc>
              <a:spcBef>
                <a:spcPts val="0"/>
              </a:spcBef>
              <a:spcAft>
                <a:spcPts val="0"/>
              </a:spcAft>
              <a:buClr>
                <a:schemeClr val="dk1"/>
              </a:buClr>
              <a:buSzPts val="1100"/>
              <a:buFont typeface="Arial"/>
              <a:buChar char="●"/>
            </a:pPr>
            <a:r>
              <a:rPr lang="en-US"/>
              <a:t>Device should be </a:t>
            </a:r>
            <a:r>
              <a:rPr lang="en-US" u="sng"/>
              <a:t>physically connected</a:t>
            </a:r>
            <a:r>
              <a:rPr lang="en-US"/>
              <a:t> to the asset.</a:t>
            </a:r>
            <a:endParaRPr/>
          </a:p>
          <a:p>
            <a:pPr marL="914400" lvl="1" indent="-298450" algn="l" rtl="0">
              <a:lnSpc>
                <a:spcPct val="115000"/>
              </a:lnSpc>
              <a:spcBef>
                <a:spcPts val="0"/>
              </a:spcBef>
              <a:spcAft>
                <a:spcPts val="0"/>
              </a:spcAft>
              <a:buClr>
                <a:schemeClr val="dk1"/>
              </a:buClr>
              <a:buSzPts val="1100"/>
              <a:buFont typeface="Arial"/>
              <a:buChar char="○"/>
            </a:pPr>
            <a:r>
              <a:rPr lang="en-US"/>
              <a:t>size: 8cm x 12cm x 5cm</a:t>
            </a:r>
            <a:endParaRPr/>
          </a:p>
          <a:p>
            <a:pPr marL="914400" lvl="1" indent="-298450" algn="l" rtl="0">
              <a:lnSpc>
                <a:spcPct val="115000"/>
              </a:lnSpc>
              <a:spcBef>
                <a:spcPts val="0"/>
              </a:spcBef>
              <a:spcAft>
                <a:spcPts val="0"/>
              </a:spcAft>
              <a:buClr>
                <a:schemeClr val="dk1"/>
              </a:buClr>
              <a:buSzPts val="1100"/>
              <a:buFont typeface="Arial"/>
              <a:buChar char="○"/>
            </a:pPr>
            <a:r>
              <a:rPr lang="en-US"/>
              <a:t>mass 0.6Kg (1.5lb)</a:t>
            </a:r>
            <a:endParaRPr/>
          </a:p>
        </p:txBody>
      </p:sp>
      <p:pic>
        <p:nvPicPr>
          <p:cNvPr id="123" name="Google Shape;123;p17"/>
          <p:cNvPicPr preferRelativeResize="0"/>
          <p:nvPr/>
        </p:nvPicPr>
        <p:blipFill>
          <a:blip r:embed="rId3">
            <a:alphaModFix/>
          </a:blip>
          <a:stretch>
            <a:fillRect/>
          </a:stretch>
        </p:blipFill>
        <p:spPr>
          <a:xfrm>
            <a:off x="10064625" y="4803724"/>
            <a:ext cx="2127375" cy="212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p:nvPr/>
        </p:nvSpPr>
        <p:spPr>
          <a:xfrm>
            <a:off x="1466075" y="2036225"/>
            <a:ext cx="9601200" cy="1107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8"/>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Brainstorming</a:t>
            </a:r>
            <a:endParaRPr/>
          </a:p>
          <a:p>
            <a:pPr marL="0" lvl="0" indent="0" algn="l" rtl="0">
              <a:lnSpc>
                <a:spcPct val="89000"/>
              </a:lnSpc>
              <a:spcBef>
                <a:spcPts val="0"/>
              </a:spcBef>
              <a:spcAft>
                <a:spcPts val="0"/>
              </a:spcAft>
              <a:buClr>
                <a:schemeClr val="dk2"/>
              </a:buClr>
              <a:buSzPts val="4400"/>
              <a:buFont typeface="Libre Franklin"/>
              <a:buNone/>
            </a:pPr>
            <a:endParaRPr/>
          </a:p>
        </p:txBody>
      </p:sp>
      <p:sp>
        <p:nvSpPr>
          <p:cNvPr id="130" name="Google Shape;130;p18"/>
          <p:cNvSpPr txBox="1">
            <a:spLocks noGrp="1"/>
          </p:cNvSpPr>
          <p:nvPr>
            <p:ph type="body" idx="1"/>
          </p:nvPr>
        </p:nvSpPr>
        <p:spPr>
          <a:xfrm>
            <a:off x="1273875" y="2171689"/>
            <a:ext cx="4443900" cy="823800"/>
          </a:xfrm>
          <a:prstGeom prst="rect">
            <a:avLst/>
          </a:prstGeom>
          <a:noFill/>
          <a:ln>
            <a:noFill/>
          </a:ln>
        </p:spPr>
        <p:txBody>
          <a:bodyPr spcFirstLastPara="1" wrap="square" lIns="91425" tIns="45700" rIns="91425" bIns="45700" anchor="t" anchorCtr="0">
            <a:noAutofit/>
          </a:bodyPr>
          <a:lstStyle/>
          <a:p>
            <a:pPr marL="384048" lvl="0" indent="0" algn="l" rtl="0">
              <a:lnSpc>
                <a:spcPct val="94000"/>
              </a:lnSpc>
              <a:spcBef>
                <a:spcPts val="1200"/>
              </a:spcBef>
              <a:spcAft>
                <a:spcPts val="0"/>
              </a:spcAft>
              <a:buNone/>
            </a:pPr>
            <a:r>
              <a:rPr lang="en-US" sz="4400"/>
              <a:t>Challenges</a:t>
            </a:r>
            <a:endParaRPr sz="4400"/>
          </a:p>
          <a:p>
            <a:pPr marL="384048" lvl="0" indent="0" algn="l" rtl="0">
              <a:lnSpc>
                <a:spcPct val="94000"/>
              </a:lnSpc>
              <a:spcBef>
                <a:spcPts val="1200"/>
              </a:spcBef>
              <a:spcAft>
                <a:spcPts val="0"/>
              </a:spcAft>
              <a:buNone/>
            </a:pPr>
            <a:endParaRPr sz="4400"/>
          </a:p>
        </p:txBody>
      </p:sp>
      <p:sp>
        <p:nvSpPr>
          <p:cNvPr id="131" name="Google Shape;131;p18"/>
          <p:cNvSpPr txBox="1">
            <a:spLocks noGrp="1"/>
          </p:cNvSpPr>
          <p:nvPr>
            <p:ph type="body" idx="2"/>
          </p:nvPr>
        </p:nvSpPr>
        <p:spPr>
          <a:xfrm>
            <a:off x="1371600" y="3305207"/>
            <a:ext cx="4443900" cy="2562300"/>
          </a:xfrm>
          <a:prstGeom prst="rect">
            <a:avLst/>
          </a:prstGeom>
        </p:spPr>
        <p:txBody>
          <a:bodyPr spcFirstLastPara="1" wrap="square" lIns="91425" tIns="45700" rIns="91425" bIns="45700" anchor="t" anchorCtr="0">
            <a:noAutofit/>
          </a:bodyPr>
          <a:lstStyle/>
          <a:p>
            <a:pPr marL="457200" lvl="0" indent="-368300" algn="l" rtl="0">
              <a:spcBef>
                <a:spcPts val="1200"/>
              </a:spcBef>
              <a:spcAft>
                <a:spcPts val="0"/>
              </a:spcAft>
              <a:buSzPts val="2200"/>
              <a:buFont typeface="Georgia"/>
              <a:buChar char="■"/>
            </a:pPr>
            <a:r>
              <a:rPr lang="en-US" sz="2200">
                <a:latin typeface="Georgia"/>
                <a:ea typeface="Georgia"/>
                <a:cs typeface="Georgia"/>
                <a:sym typeface="Georgia"/>
              </a:rPr>
              <a:t>Communications: NFC/RFID, Wireless internet, GPS</a:t>
            </a:r>
            <a:endParaRPr sz="2200">
              <a:latin typeface="Georgia"/>
              <a:ea typeface="Georgia"/>
              <a:cs typeface="Georgia"/>
              <a:sym typeface="Georgia"/>
            </a:endParaRPr>
          </a:p>
          <a:p>
            <a:pPr marL="457200" lvl="0" indent="-368300" algn="l" rtl="0">
              <a:spcBef>
                <a:spcPts val="0"/>
              </a:spcBef>
              <a:spcAft>
                <a:spcPts val="0"/>
              </a:spcAft>
              <a:buSzPts val="2200"/>
              <a:buFont typeface="Georgia"/>
              <a:buChar char="■"/>
            </a:pPr>
            <a:r>
              <a:rPr lang="en-US" sz="2200">
                <a:latin typeface="Georgia"/>
                <a:ea typeface="Georgia"/>
                <a:cs typeface="Georgia"/>
                <a:sym typeface="Georgia"/>
              </a:rPr>
              <a:t>What data needs to be collected</a:t>
            </a:r>
            <a:endParaRPr sz="2200">
              <a:latin typeface="Georgia"/>
              <a:ea typeface="Georgia"/>
              <a:cs typeface="Georgia"/>
              <a:sym typeface="Georgia"/>
            </a:endParaRPr>
          </a:p>
          <a:p>
            <a:pPr marL="457200" lvl="0" indent="-368300" algn="l" rtl="0">
              <a:spcBef>
                <a:spcPts val="0"/>
              </a:spcBef>
              <a:spcAft>
                <a:spcPts val="0"/>
              </a:spcAft>
              <a:buSzPts val="2200"/>
              <a:buFont typeface="Georgia"/>
              <a:buChar char="■"/>
            </a:pPr>
            <a:r>
              <a:rPr lang="en-US" sz="2200">
                <a:latin typeface="Georgia"/>
                <a:ea typeface="Georgia"/>
                <a:cs typeface="Georgia"/>
                <a:sym typeface="Georgia"/>
              </a:rPr>
              <a:t>How integrate security for sensitive/classified  items</a:t>
            </a:r>
            <a:endParaRPr sz="2200">
              <a:latin typeface="Georgia"/>
              <a:ea typeface="Georgia"/>
              <a:cs typeface="Georgia"/>
              <a:sym typeface="Georgia"/>
            </a:endParaRPr>
          </a:p>
          <a:p>
            <a:pPr marL="457200" lvl="0" indent="-368300" algn="l" rtl="0">
              <a:spcBef>
                <a:spcPts val="0"/>
              </a:spcBef>
              <a:spcAft>
                <a:spcPts val="0"/>
              </a:spcAft>
              <a:buSzPts val="2200"/>
              <a:buFont typeface="Georgia"/>
              <a:buChar char="■"/>
            </a:pPr>
            <a:r>
              <a:rPr lang="en-US" sz="2200">
                <a:latin typeface="Georgia"/>
                <a:ea typeface="Georgia"/>
                <a:cs typeface="Georgia"/>
                <a:sym typeface="Georgia"/>
              </a:rPr>
              <a:t>Egg puns</a:t>
            </a:r>
            <a:endParaRPr sz="2200">
              <a:latin typeface="Georgia"/>
              <a:ea typeface="Georgia"/>
              <a:cs typeface="Georgia"/>
              <a:sym typeface="Georgia"/>
            </a:endParaRPr>
          </a:p>
          <a:p>
            <a:pPr marL="384048" lvl="0" indent="0" algn="l" rtl="0">
              <a:spcBef>
                <a:spcPts val="1200"/>
              </a:spcBef>
              <a:spcAft>
                <a:spcPts val="0"/>
              </a:spcAft>
              <a:buClr>
                <a:schemeClr val="dk1"/>
              </a:buClr>
              <a:buSzPts val="1100"/>
              <a:buFont typeface="Arial"/>
              <a:buNone/>
            </a:pPr>
            <a:endParaRPr sz="1800"/>
          </a:p>
          <a:p>
            <a:pPr marL="0" lvl="0" indent="0" algn="l" rtl="0">
              <a:spcBef>
                <a:spcPts val="1000"/>
              </a:spcBef>
              <a:spcAft>
                <a:spcPts val="200"/>
              </a:spcAft>
              <a:buNone/>
            </a:pPr>
            <a:endParaRPr sz="3000"/>
          </a:p>
        </p:txBody>
      </p:sp>
      <p:sp>
        <p:nvSpPr>
          <p:cNvPr id="132" name="Google Shape;132;p18"/>
          <p:cNvSpPr txBox="1">
            <a:spLocks noGrp="1"/>
          </p:cNvSpPr>
          <p:nvPr>
            <p:ph type="body" idx="3"/>
          </p:nvPr>
        </p:nvSpPr>
        <p:spPr>
          <a:xfrm>
            <a:off x="6525014" y="2171689"/>
            <a:ext cx="4443900" cy="8238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sz="4400"/>
              <a:t>Solution factors</a:t>
            </a:r>
            <a:endParaRPr sz="4400"/>
          </a:p>
        </p:txBody>
      </p:sp>
      <p:sp>
        <p:nvSpPr>
          <p:cNvPr id="133" name="Google Shape;133;p18"/>
          <p:cNvSpPr txBox="1">
            <a:spLocks noGrp="1"/>
          </p:cNvSpPr>
          <p:nvPr>
            <p:ph type="body" idx="4"/>
          </p:nvPr>
        </p:nvSpPr>
        <p:spPr>
          <a:xfrm>
            <a:off x="6525014" y="3305207"/>
            <a:ext cx="4443900" cy="2562300"/>
          </a:xfrm>
          <a:prstGeom prst="rect">
            <a:avLst/>
          </a:prstGeom>
        </p:spPr>
        <p:txBody>
          <a:bodyPr spcFirstLastPara="1" wrap="square" lIns="91425" tIns="45700" rIns="91425" bIns="45700" anchor="t" anchorCtr="0">
            <a:noAutofit/>
          </a:bodyPr>
          <a:lstStyle/>
          <a:p>
            <a:pPr marL="457200" lvl="0" indent="-406400" algn="l" rtl="0">
              <a:lnSpc>
                <a:spcPct val="100000"/>
              </a:lnSpc>
              <a:spcBef>
                <a:spcPts val="300"/>
              </a:spcBef>
              <a:spcAft>
                <a:spcPts val="0"/>
              </a:spcAft>
              <a:buClr>
                <a:srgbClr val="313340"/>
              </a:buClr>
              <a:buSzPts val="2800"/>
              <a:buFont typeface="Georgia"/>
              <a:buChar char="•"/>
            </a:pPr>
            <a:r>
              <a:rPr lang="en-US" sz="2800">
                <a:solidFill>
                  <a:schemeClr val="dk1"/>
                </a:solidFill>
                <a:latin typeface="Georgia"/>
                <a:ea typeface="Georgia"/>
                <a:cs typeface="Georgia"/>
                <a:sym typeface="Georgia"/>
              </a:rPr>
              <a:t>Time effective</a:t>
            </a:r>
            <a:endParaRPr sz="2800">
              <a:solidFill>
                <a:schemeClr val="dk1"/>
              </a:solidFill>
              <a:latin typeface="Georgia"/>
              <a:ea typeface="Georgia"/>
              <a:cs typeface="Georgia"/>
              <a:sym typeface="Georgia"/>
            </a:endParaRPr>
          </a:p>
          <a:p>
            <a:pPr marL="457200" lvl="0" indent="-406400" algn="l" rtl="0">
              <a:lnSpc>
                <a:spcPct val="100000"/>
              </a:lnSpc>
              <a:spcBef>
                <a:spcPts val="0"/>
              </a:spcBef>
              <a:spcAft>
                <a:spcPts val="0"/>
              </a:spcAft>
              <a:buClr>
                <a:srgbClr val="313340"/>
              </a:buClr>
              <a:buSzPts val="2800"/>
              <a:buFont typeface="Georgia"/>
              <a:buChar char="•"/>
            </a:pPr>
            <a:r>
              <a:rPr lang="en-US" sz="2800">
                <a:solidFill>
                  <a:schemeClr val="dk1"/>
                </a:solidFill>
                <a:latin typeface="Georgia"/>
                <a:ea typeface="Georgia"/>
                <a:cs typeface="Georgia"/>
                <a:sym typeface="Georgia"/>
              </a:rPr>
              <a:t>cost effective</a:t>
            </a:r>
            <a:endParaRPr sz="2800">
              <a:solidFill>
                <a:schemeClr val="dk1"/>
              </a:solidFill>
              <a:latin typeface="Georgia"/>
              <a:ea typeface="Georgia"/>
              <a:cs typeface="Georgia"/>
              <a:sym typeface="Georgia"/>
            </a:endParaRPr>
          </a:p>
          <a:p>
            <a:pPr marL="457200" lvl="0" indent="-406400" algn="l" rtl="0">
              <a:lnSpc>
                <a:spcPct val="100000"/>
              </a:lnSpc>
              <a:spcBef>
                <a:spcPts val="0"/>
              </a:spcBef>
              <a:spcAft>
                <a:spcPts val="0"/>
              </a:spcAft>
              <a:buClr>
                <a:srgbClr val="313340"/>
              </a:buClr>
              <a:buSzPts val="2800"/>
              <a:buFont typeface="Georgia"/>
              <a:buChar char="•"/>
            </a:pPr>
            <a:r>
              <a:rPr lang="en-US" sz="2800">
                <a:solidFill>
                  <a:schemeClr val="dk1"/>
                </a:solidFill>
                <a:latin typeface="Georgia"/>
                <a:ea typeface="Georgia"/>
                <a:cs typeface="Georgia"/>
                <a:sym typeface="Georgia"/>
              </a:rPr>
              <a:t>construction simplicity</a:t>
            </a:r>
            <a:endParaRPr/>
          </a:p>
        </p:txBody>
      </p:sp>
      <p:cxnSp>
        <p:nvCxnSpPr>
          <p:cNvPr id="134" name="Google Shape;134;p18"/>
          <p:cNvCxnSpPr/>
          <p:nvPr/>
        </p:nvCxnSpPr>
        <p:spPr>
          <a:xfrm flipH="1">
            <a:off x="6173713" y="2036225"/>
            <a:ext cx="3900" cy="4968300"/>
          </a:xfrm>
          <a:prstGeom prst="straightConnector1">
            <a:avLst/>
          </a:prstGeom>
          <a:noFill/>
          <a:ln w="9525" cap="flat" cmpd="sng">
            <a:solidFill>
              <a:schemeClr val="dk2"/>
            </a:solidFill>
            <a:prstDash val="solid"/>
            <a:round/>
            <a:headEnd type="none" w="med" len="med"/>
            <a:tailEnd type="none" w="med" len="med"/>
          </a:ln>
        </p:spPr>
      </p:cxnSp>
      <p:pic>
        <p:nvPicPr>
          <p:cNvPr id="135" name="Google Shape;135;p18"/>
          <p:cNvPicPr preferRelativeResize="0"/>
          <p:nvPr/>
        </p:nvPicPr>
        <p:blipFill>
          <a:blip r:embed="rId3">
            <a:alphaModFix/>
          </a:blip>
          <a:stretch>
            <a:fillRect/>
          </a:stretch>
        </p:blipFill>
        <p:spPr>
          <a:xfrm>
            <a:off x="10064625" y="4803724"/>
            <a:ext cx="2127375" cy="212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9"/>
          <p:cNvSpPr txBox="1">
            <a:spLocks noGrp="1"/>
          </p:cNvSpPr>
          <p:nvPr>
            <p:ph type="title"/>
          </p:nvPr>
        </p:nvSpPr>
        <p:spPr>
          <a:xfrm>
            <a:off x="1371700" y="685800"/>
            <a:ext cx="9601200" cy="14859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2"/>
              </a:buClr>
              <a:buSzPts val="4400"/>
              <a:buFont typeface="Libre Franklin"/>
              <a:buNone/>
            </a:pPr>
            <a:r>
              <a:rPr lang="en-US"/>
              <a:t>The E.G.G.</a:t>
            </a:r>
            <a:endParaRPr/>
          </a:p>
          <a:p>
            <a:pPr marL="0" lvl="0" indent="0" algn="ctr" rtl="0">
              <a:spcBef>
                <a:spcPts val="0"/>
              </a:spcBef>
              <a:spcAft>
                <a:spcPts val="0"/>
              </a:spcAft>
              <a:buClr>
                <a:schemeClr val="dk2"/>
              </a:buClr>
              <a:buSzPts val="4400"/>
              <a:buFont typeface="Libre Franklin"/>
              <a:buNone/>
            </a:pPr>
            <a:r>
              <a:rPr lang="en-US" sz="3000"/>
              <a:t>Electromagnetic Geolocating Gadget</a:t>
            </a:r>
            <a:endParaRPr/>
          </a:p>
        </p:txBody>
      </p:sp>
      <p:sp>
        <p:nvSpPr>
          <p:cNvPr id="141" name="Google Shape;141;p19"/>
          <p:cNvSpPr txBox="1">
            <a:spLocks noGrp="1"/>
          </p:cNvSpPr>
          <p:nvPr>
            <p:ph type="body" idx="1"/>
          </p:nvPr>
        </p:nvSpPr>
        <p:spPr>
          <a:xfrm>
            <a:off x="1371600" y="2286000"/>
            <a:ext cx="9601200" cy="3886200"/>
          </a:xfrm>
          <a:prstGeom prst="rect">
            <a:avLst/>
          </a:prstGeom>
          <a:noFill/>
          <a:ln>
            <a:noFill/>
          </a:ln>
        </p:spPr>
        <p:txBody>
          <a:bodyPr spcFirstLastPara="1" wrap="square" lIns="91425" tIns="45700" rIns="91425" bIns="45700" anchor="t" anchorCtr="0">
            <a:noAutofit/>
          </a:bodyPr>
          <a:lstStyle/>
          <a:p>
            <a:pPr marL="457200" lvl="0" indent="-342900" algn="l" rtl="0">
              <a:lnSpc>
                <a:spcPct val="94000"/>
              </a:lnSpc>
              <a:spcBef>
                <a:spcPts val="1200"/>
              </a:spcBef>
              <a:spcAft>
                <a:spcPts val="0"/>
              </a:spcAft>
              <a:buSzPts val="1800"/>
              <a:buChar char="■"/>
            </a:pPr>
            <a:r>
              <a:rPr lang="en-US"/>
              <a:t>System made of 4 components</a:t>
            </a:r>
            <a:endParaRPr/>
          </a:p>
          <a:p>
            <a:pPr marL="914400" lvl="1" indent="-342900" algn="l" rtl="0">
              <a:lnSpc>
                <a:spcPct val="94000"/>
              </a:lnSpc>
              <a:spcBef>
                <a:spcPts val="0"/>
              </a:spcBef>
              <a:spcAft>
                <a:spcPts val="0"/>
              </a:spcAft>
              <a:buSzPts val="1800"/>
              <a:buChar char="–"/>
            </a:pPr>
            <a:r>
              <a:rPr lang="en-US"/>
              <a:t>Raspberry Pi 4 model B </a:t>
            </a:r>
            <a:endParaRPr/>
          </a:p>
          <a:p>
            <a:pPr marL="914400" lvl="1" indent="-342900" algn="l" rtl="0">
              <a:lnSpc>
                <a:spcPct val="94000"/>
              </a:lnSpc>
              <a:spcBef>
                <a:spcPts val="0"/>
              </a:spcBef>
              <a:spcAft>
                <a:spcPts val="0"/>
              </a:spcAft>
              <a:buSzPts val="1800"/>
              <a:buChar char="–"/>
            </a:pPr>
            <a:r>
              <a:rPr lang="en-US"/>
              <a:t>NFC antena</a:t>
            </a:r>
            <a:endParaRPr/>
          </a:p>
          <a:p>
            <a:pPr marL="914400" lvl="1" indent="-342900" algn="l" rtl="0">
              <a:lnSpc>
                <a:spcPct val="94000"/>
              </a:lnSpc>
              <a:spcBef>
                <a:spcPts val="0"/>
              </a:spcBef>
              <a:spcAft>
                <a:spcPts val="0"/>
              </a:spcAft>
              <a:buSzPts val="1800"/>
              <a:buChar char="–"/>
            </a:pPr>
            <a:r>
              <a:rPr lang="en-US"/>
              <a:t>speaker </a:t>
            </a:r>
            <a:endParaRPr/>
          </a:p>
          <a:p>
            <a:pPr marL="914400" lvl="1" indent="-342900" algn="l" rtl="0">
              <a:lnSpc>
                <a:spcPct val="94000"/>
              </a:lnSpc>
              <a:spcBef>
                <a:spcPts val="0"/>
              </a:spcBef>
              <a:spcAft>
                <a:spcPts val="0"/>
              </a:spcAft>
              <a:buSzPts val="1800"/>
              <a:buChar char="–"/>
            </a:pPr>
            <a:r>
              <a:rPr lang="en-US"/>
              <a:t>Power Source</a:t>
            </a:r>
            <a:endParaRPr/>
          </a:p>
          <a:p>
            <a:pPr marL="457200" lvl="0" indent="-342900" algn="l" rtl="0">
              <a:lnSpc>
                <a:spcPct val="94000"/>
              </a:lnSpc>
              <a:spcBef>
                <a:spcPts val="0"/>
              </a:spcBef>
              <a:spcAft>
                <a:spcPts val="0"/>
              </a:spcAft>
              <a:buSzPts val="1800"/>
              <a:buChar char="■"/>
            </a:pPr>
            <a:r>
              <a:rPr lang="en-US"/>
              <a:t>3  communication channels</a:t>
            </a:r>
            <a:endParaRPr/>
          </a:p>
          <a:p>
            <a:pPr marL="914400" lvl="1" indent="-342900" algn="l" rtl="0">
              <a:lnSpc>
                <a:spcPct val="94000"/>
              </a:lnSpc>
              <a:spcBef>
                <a:spcPts val="0"/>
              </a:spcBef>
              <a:spcAft>
                <a:spcPts val="0"/>
              </a:spcAft>
              <a:buSzPts val="1800"/>
              <a:buChar char="–"/>
            </a:pPr>
            <a:r>
              <a:rPr lang="en-US"/>
              <a:t>NFC/ Radio Frequency</a:t>
            </a:r>
            <a:endParaRPr/>
          </a:p>
          <a:p>
            <a:pPr marL="1371600" lvl="2" indent="-342900" algn="l" rtl="0">
              <a:lnSpc>
                <a:spcPct val="94000"/>
              </a:lnSpc>
              <a:spcBef>
                <a:spcPts val="0"/>
              </a:spcBef>
              <a:spcAft>
                <a:spcPts val="0"/>
              </a:spcAft>
              <a:buSzPts val="1800"/>
              <a:buChar char="■"/>
            </a:pPr>
            <a:r>
              <a:rPr lang="en-US"/>
              <a:t>EntryPoints- NFC~ Fixed to physical locations like doorways</a:t>
            </a:r>
            <a:endParaRPr/>
          </a:p>
          <a:p>
            <a:pPr marL="1371600" lvl="2" indent="-342900" algn="l" rtl="0">
              <a:lnSpc>
                <a:spcPct val="94000"/>
              </a:lnSpc>
              <a:spcBef>
                <a:spcPts val="0"/>
              </a:spcBef>
              <a:spcAft>
                <a:spcPts val="0"/>
              </a:spcAft>
              <a:buSzPts val="1800"/>
              <a:buChar char="■"/>
            </a:pPr>
            <a:r>
              <a:rPr lang="en-US"/>
              <a:t>Mobile devices-NFC~ Variable locations, but accurate GPS location</a:t>
            </a:r>
            <a:endParaRPr/>
          </a:p>
          <a:p>
            <a:pPr marL="1371600" lvl="2" indent="-342900" algn="l" rtl="0">
              <a:lnSpc>
                <a:spcPct val="94000"/>
              </a:lnSpc>
              <a:spcBef>
                <a:spcPts val="0"/>
              </a:spcBef>
              <a:spcAft>
                <a:spcPts val="0"/>
              </a:spcAft>
              <a:buSzPts val="1800"/>
              <a:buChar char="■"/>
            </a:pPr>
            <a:r>
              <a:rPr lang="en-US"/>
              <a:t>Wifi Routers- Wifi~Fixed to physical locations</a:t>
            </a:r>
            <a:endParaRPr/>
          </a:p>
        </p:txBody>
      </p:sp>
      <p:sp>
        <p:nvSpPr>
          <p:cNvPr id="142" name="Google Shape;142;p19"/>
          <p:cNvSpPr txBox="1"/>
          <p:nvPr/>
        </p:nvSpPr>
        <p:spPr>
          <a:xfrm>
            <a:off x="863350" y="237900"/>
            <a:ext cx="3551100" cy="8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a:latin typeface="Libre Franklin"/>
                <a:ea typeface="Libre Franklin"/>
                <a:cs typeface="Libre Franklin"/>
                <a:sym typeface="Libre Franklin"/>
              </a:rPr>
              <a:t>Hardware:</a:t>
            </a:r>
            <a:endParaRPr sz="4800">
              <a:latin typeface="Libre Franklin"/>
              <a:ea typeface="Libre Franklin"/>
              <a:cs typeface="Libre Franklin"/>
              <a:sym typeface="Libre Franklin"/>
            </a:endParaRPr>
          </a:p>
        </p:txBody>
      </p:sp>
      <p:pic>
        <p:nvPicPr>
          <p:cNvPr id="143" name="Google Shape;143;p19"/>
          <p:cNvPicPr preferRelativeResize="0"/>
          <p:nvPr/>
        </p:nvPicPr>
        <p:blipFill>
          <a:blip r:embed="rId3">
            <a:alphaModFix/>
          </a:blip>
          <a:stretch>
            <a:fillRect/>
          </a:stretch>
        </p:blipFill>
        <p:spPr>
          <a:xfrm>
            <a:off x="10064625" y="4803724"/>
            <a:ext cx="2127375" cy="212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0"/>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Autofit/>
          </a:bodyPr>
          <a:lstStyle/>
          <a:p>
            <a:pPr marL="0" lvl="0" indent="0" algn="ctr" rtl="0">
              <a:lnSpc>
                <a:spcPct val="89000"/>
              </a:lnSpc>
              <a:spcBef>
                <a:spcPts val="0"/>
              </a:spcBef>
              <a:spcAft>
                <a:spcPts val="0"/>
              </a:spcAft>
              <a:buClr>
                <a:schemeClr val="dk2"/>
              </a:buClr>
              <a:buSzPts val="4400"/>
              <a:buFont typeface="Libre Franklin"/>
              <a:buNone/>
            </a:pPr>
            <a:r>
              <a:rPr lang="en-US"/>
              <a:t>The Basket</a:t>
            </a:r>
            <a:endParaRPr/>
          </a:p>
          <a:p>
            <a:pPr marL="0" lvl="0" indent="0" algn="ctr" rtl="0">
              <a:lnSpc>
                <a:spcPct val="89000"/>
              </a:lnSpc>
              <a:spcBef>
                <a:spcPts val="0"/>
              </a:spcBef>
              <a:spcAft>
                <a:spcPts val="0"/>
              </a:spcAft>
              <a:buClr>
                <a:schemeClr val="dk2"/>
              </a:buClr>
              <a:buSzPts val="4400"/>
              <a:buFont typeface="Libre Franklin"/>
              <a:buNone/>
            </a:pPr>
            <a:r>
              <a:rPr lang="en-US" sz="3000"/>
              <a:t>User Interface/Database</a:t>
            </a:r>
            <a:endParaRPr sz="3000"/>
          </a:p>
        </p:txBody>
      </p:sp>
      <p:sp>
        <p:nvSpPr>
          <p:cNvPr id="149" name="Google Shape;149;p20"/>
          <p:cNvSpPr txBox="1">
            <a:spLocks noGrp="1"/>
          </p:cNvSpPr>
          <p:nvPr>
            <p:ph type="body" idx="1"/>
          </p:nvPr>
        </p:nvSpPr>
        <p:spPr>
          <a:xfrm>
            <a:off x="1371600" y="2286000"/>
            <a:ext cx="9601200" cy="3581400"/>
          </a:xfrm>
          <a:prstGeom prst="rect">
            <a:avLst/>
          </a:prstGeom>
          <a:noFill/>
          <a:ln>
            <a:noFill/>
          </a:ln>
        </p:spPr>
        <p:txBody>
          <a:bodyPr spcFirstLastPara="1" wrap="square" lIns="91425" tIns="45700" rIns="91425" bIns="45700" anchor="t" anchorCtr="0">
            <a:noAutofit/>
          </a:bodyPr>
          <a:lstStyle/>
          <a:p>
            <a:pPr marL="0" lvl="0" indent="0" algn="l" rtl="0">
              <a:lnSpc>
                <a:spcPct val="94000"/>
              </a:lnSpc>
              <a:spcBef>
                <a:spcPts val="1200"/>
              </a:spcBef>
              <a:spcAft>
                <a:spcPts val="0"/>
              </a:spcAft>
              <a:buNone/>
            </a:pPr>
            <a:endParaRPr/>
          </a:p>
          <a:p>
            <a:pPr marL="457200" lvl="0" indent="-342900" algn="l" rtl="0">
              <a:lnSpc>
                <a:spcPct val="94000"/>
              </a:lnSpc>
              <a:spcBef>
                <a:spcPts val="1200"/>
              </a:spcBef>
              <a:spcAft>
                <a:spcPts val="0"/>
              </a:spcAft>
              <a:buSzPts val="1800"/>
              <a:buChar char="■"/>
            </a:pPr>
            <a:r>
              <a:rPr lang="en-US"/>
              <a:t>User Login</a:t>
            </a:r>
            <a:endParaRPr/>
          </a:p>
          <a:p>
            <a:pPr marL="914400" lvl="1" indent="-342900" algn="l" rtl="0">
              <a:lnSpc>
                <a:spcPct val="94000"/>
              </a:lnSpc>
              <a:spcBef>
                <a:spcPts val="0"/>
              </a:spcBef>
              <a:spcAft>
                <a:spcPts val="0"/>
              </a:spcAft>
              <a:buSzPts val="1800"/>
              <a:buChar char="–"/>
            </a:pPr>
            <a:r>
              <a:rPr lang="en-US"/>
              <a:t>credential verification</a:t>
            </a:r>
            <a:endParaRPr/>
          </a:p>
          <a:p>
            <a:pPr marL="457200" lvl="0" indent="-342900" algn="l" rtl="0">
              <a:lnSpc>
                <a:spcPct val="94000"/>
              </a:lnSpc>
              <a:spcBef>
                <a:spcPts val="0"/>
              </a:spcBef>
              <a:spcAft>
                <a:spcPts val="0"/>
              </a:spcAft>
              <a:buSzPts val="1800"/>
              <a:buChar char="■"/>
            </a:pPr>
            <a:r>
              <a:rPr lang="en-US"/>
              <a:t>Data Access</a:t>
            </a:r>
            <a:endParaRPr/>
          </a:p>
          <a:p>
            <a:pPr marL="914400" lvl="1" indent="-342900" algn="l" rtl="0">
              <a:lnSpc>
                <a:spcPct val="94000"/>
              </a:lnSpc>
              <a:spcBef>
                <a:spcPts val="0"/>
              </a:spcBef>
              <a:spcAft>
                <a:spcPts val="0"/>
              </a:spcAft>
              <a:buSzPts val="1800"/>
              <a:buChar char="–"/>
            </a:pPr>
            <a:r>
              <a:rPr lang="en-US"/>
              <a:t>varies based on user credentials</a:t>
            </a:r>
            <a:endParaRPr/>
          </a:p>
          <a:p>
            <a:pPr marL="914400" lvl="1" indent="-342900" algn="l" rtl="0">
              <a:lnSpc>
                <a:spcPct val="94000"/>
              </a:lnSpc>
              <a:spcBef>
                <a:spcPts val="0"/>
              </a:spcBef>
              <a:spcAft>
                <a:spcPts val="0"/>
              </a:spcAft>
              <a:buSzPts val="1800"/>
              <a:buChar char="–"/>
            </a:pPr>
            <a:r>
              <a:rPr lang="en-US"/>
              <a:t>intuitive</a:t>
            </a:r>
            <a:endParaRPr/>
          </a:p>
        </p:txBody>
      </p:sp>
      <p:sp>
        <p:nvSpPr>
          <p:cNvPr id="150" name="Google Shape;150;p20"/>
          <p:cNvSpPr txBox="1"/>
          <p:nvPr/>
        </p:nvSpPr>
        <p:spPr>
          <a:xfrm>
            <a:off x="863350" y="237900"/>
            <a:ext cx="3551100" cy="8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a:latin typeface="Libre Franklin"/>
                <a:ea typeface="Libre Franklin"/>
                <a:cs typeface="Libre Franklin"/>
                <a:sym typeface="Libre Franklin"/>
              </a:rPr>
              <a:t>Software:</a:t>
            </a:r>
            <a:endParaRPr sz="4800">
              <a:latin typeface="Libre Franklin"/>
              <a:ea typeface="Libre Franklin"/>
              <a:cs typeface="Libre Franklin"/>
              <a:sym typeface="Libre Franklin"/>
            </a:endParaRPr>
          </a:p>
        </p:txBody>
      </p:sp>
      <p:pic>
        <p:nvPicPr>
          <p:cNvPr id="151" name="Google Shape;151;p20"/>
          <p:cNvPicPr preferRelativeResize="0"/>
          <p:nvPr/>
        </p:nvPicPr>
        <p:blipFill>
          <a:blip r:embed="rId3">
            <a:alphaModFix/>
          </a:blip>
          <a:stretch>
            <a:fillRect/>
          </a:stretch>
        </p:blipFill>
        <p:spPr>
          <a:xfrm>
            <a:off x="10064625" y="4803724"/>
            <a:ext cx="2127375" cy="2127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1"/>
          <p:cNvSpPr/>
          <p:nvPr/>
        </p:nvSpPr>
        <p:spPr>
          <a:xfrm>
            <a:off x="2304958" y="1585833"/>
            <a:ext cx="1432200" cy="544800"/>
          </a:xfrm>
          <a:prstGeom prst="rect">
            <a:avLst/>
          </a:prstGeom>
          <a:gradFill>
            <a:gsLst>
              <a:gs pos="0">
                <a:srgbClr val="4B4B48"/>
              </a:gs>
              <a:gs pos="50000">
                <a:srgbClr val="191B0C"/>
              </a:gs>
              <a:gs pos="100000">
                <a:srgbClr val="151809"/>
              </a:gs>
            </a:gsLst>
            <a:lin ang="540000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1"/>
          <p:cNvSpPr txBox="1"/>
          <p:nvPr/>
        </p:nvSpPr>
        <p:spPr>
          <a:xfrm>
            <a:off x="2304958" y="1585833"/>
            <a:ext cx="1432200" cy="544800"/>
          </a:xfrm>
          <a:prstGeom prst="rect">
            <a:avLst/>
          </a:prstGeom>
          <a:noFill/>
          <a:ln>
            <a:noFill/>
          </a:ln>
        </p:spPr>
        <p:txBody>
          <a:bodyPr spcFirstLastPara="1" wrap="square" lIns="113775" tIns="65000" rIns="113775" bIns="65000" anchor="ctr" anchorCtr="0">
            <a:noAutofit/>
          </a:bodyPr>
          <a:lstStyle/>
          <a:p>
            <a:pPr marL="0" marR="0" lvl="0" indent="0" algn="ctr" rtl="0">
              <a:lnSpc>
                <a:spcPct val="90000"/>
              </a:lnSpc>
              <a:spcBef>
                <a:spcPts val="0"/>
              </a:spcBef>
              <a:spcAft>
                <a:spcPts val="0"/>
              </a:spcAft>
              <a:buClr>
                <a:schemeClr val="lt1"/>
              </a:buClr>
              <a:buSzPts val="1600"/>
              <a:buFont typeface="Libre Franklin"/>
              <a:buNone/>
            </a:pPr>
            <a:r>
              <a:rPr lang="en-US" sz="1600">
                <a:solidFill>
                  <a:schemeClr val="lt1"/>
                </a:solidFill>
                <a:latin typeface="Libre Franklin"/>
                <a:ea typeface="Libre Franklin"/>
                <a:cs typeface="Libre Franklin"/>
                <a:sym typeface="Libre Franklin"/>
              </a:rPr>
              <a:t>Item ID</a:t>
            </a:r>
            <a:endParaRPr/>
          </a:p>
        </p:txBody>
      </p:sp>
      <p:sp>
        <p:nvSpPr>
          <p:cNvPr id="158" name="Google Shape;158;p21"/>
          <p:cNvSpPr/>
          <p:nvPr/>
        </p:nvSpPr>
        <p:spPr>
          <a:xfrm>
            <a:off x="2304958" y="2119574"/>
            <a:ext cx="1432200" cy="1422000"/>
          </a:xfrm>
          <a:prstGeom prst="rect">
            <a:avLst/>
          </a:prstGeom>
          <a:solidFill>
            <a:srgbClr val="CBCBCA">
              <a:alpha val="89803"/>
            </a:srgbClr>
          </a:solidFill>
          <a:ln w="9525" cap="flat" cmpd="sng">
            <a:solidFill>
              <a:srgbClr val="CBCBCA">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1"/>
          <p:cNvSpPr txBox="1"/>
          <p:nvPr/>
        </p:nvSpPr>
        <p:spPr>
          <a:xfrm>
            <a:off x="2304958" y="2119574"/>
            <a:ext cx="1432200" cy="1422000"/>
          </a:xfrm>
          <a:prstGeom prst="rect">
            <a:avLst/>
          </a:prstGeom>
          <a:noFill/>
          <a:ln>
            <a:noFill/>
          </a:ln>
        </p:spPr>
        <p:txBody>
          <a:bodyPr spcFirstLastPara="1" wrap="square" lIns="85325" tIns="85325" rIns="113775" bIns="128000" anchor="t" anchorCtr="0">
            <a:noAutofit/>
          </a:bodyPr>
          <a:lstStyle/>
          <a:p>
            <a:pPr marL="171450" marR="0" lvl="1" indent="-171450" algn="l" rtl="0">
              <a:lnSpc>
                <a:spcPct val="90000"/>
              </a:lnSpc>
              <a:spcBef>
                <a:spcPts val="0"/>
              </a:spcBef>
              <a:spcAft>
                <a:spcPts val="0"/>
              </a:spcAft>
              <a:buClr>
                <a:schemeClr val="dk1"/>
              </a:buClr>
              <a:buSzPts val="1600"/>
              <a:buFont typeface="Libre Franklin"/>
              <a:buAutoNum type="arabicPeriod"/>
            </a:pPr>
            <a:r>
              <a:rPr lang="en-US" sz="1600" b="0" i="0" u="none" strike="noStrike" cap="none">
                <a:solidFill>
                  <a:schemeClr val="dk1"/>
                </a:solidFill>
                <a:latin typeface="Libre Franklin"/>
                <a:ea typeface="Libre Franklin"/>
                <a:cs typeface="Libre Franklin"/>
                <a:sym typeface="Libre Franklin"/>
              </a:rPr>
              <a:t>Over Easy</a:t>
            </a:r>
            <a:endParaRPr/>
          </a:p>
          <a:p>
            <a:pPr marL="171450" marR="0" lvl="1" indent="-171450" algn="l" rtl="0">
              <a:lnSpc>
                <a:spcPct val="90000"/>
              </a:lnSpc>
              <a:spcBef>
                <a:spcPts val="240"/>
              </a:spcBef>
              <a:spcAft>
                <a:spcPts val="0"/>
              </a:spcAft>
              <a:buClr>
                <a:schemeClr val="dk1"/>
              </a:buClr>
              <a:buSzPts val="1600"/>
              <a:buFont typeface="Libre Franklin"/>
              <a:buAutoNum type="arabicPeriod"/>
            </a:pPr>
            <a:r>
              <a:rPr lang="en-US" sz="1600" b="0" i="0" u="none" strike="noStrike" cap="none">
                <a:solidFill>
                  <a:schemeClr val="dk1"/>
                </a:solidFill>
                <a:latin typeface="Libre Franklin"/>
                <a:ea typeface="Libre Franklin"/>
                <a:cs typeface="Libre Franklin"/>
                <a:sym typeface="Libre Franklin"/>
              </a:rPr>
              <a:t>Poached</a:t>
            </a:r>
            <a:endParaRPr/>
          </a:p>
          <a:p>
            <a:pPr marL="171450" marR="0" lvl="1" indent="-171450" algn="l" rtl="0">
              <a:lnSpc>
                <a:spcPct val="90000"/>
              </a:lnSpc>
              <a:spcBef>
                <a:spcPts val="240"/>
              </a:spcBef>
              <a:spcAft>
                <a:spcPts val="0"/>
              </a:spcAft>
              <a:buClr>
                <a:schemeClr val="dk1"/>
              </a:buClr>
              <a:buSzPts val="1600"/>
              <a:buFont typeface="Libre Franklin"/>
              <a:buAutoNum type="arabicPeriod"/>
            </a:pPr>
            <a:r>
              <a:rPr lang="en-US" sz="1600" b="0" i="0" u="none" strike="noStrike" cap="none">
                <a:solidFill>
                  <a:schemeClr val="dk1"/>
                </a:solidFill>
                <a:latin typeface="Libre Franklin"/>
                <a:ea typeface="Libre Franklin"/>
                <a:cs typeface="Libre Franklin"/>
                <a:sym typeface="Libre Franklin"/>
              </a:rPr>
              <a:t>Eggs Benedict</a:t>
            </a:r>
            <a:endParaRPr/>
          </a:p>
          <a:p>
            <a:pPr marL="171450" marR="0" lvl="1" indent="-171450" algn="l" rtl="0">
              <a:lnSpc>
                <a:spcPct val="90000"/>
              </a:lnSpc>
              <a:spcBef>
                <a:spcPts val="240"/>
              </a:spcBef>
              <a:spcAft>
                <a:spcPts val="0"/>
              </a:spcAft>
              <a:buClr>
                <a:schemeClr val="dk1"/>
              </a:buClr>
              <a:buSzPts val="1600"/>
              <a:buFont typeface="Libre Franklin"/>
              <a:buAutoNum type="arabicPeriod"/>
            </a:pPr>
            <a:r>
              <a:rPr lang="en-US" sz="1600" b="0" i="0" u="none" strike="noStrike" cap="none">
                <a:solidFill>
                  <a:schemeClr val="dk1"/>
                </a:solidFill>
                <a:latin typeface="Libre Franklin"/>
                <a:ea typeface="Libre Franklin"/>
                <a:cs typeface="Libre Franklin"/>
                <a:sym typeface="Libre Franklin"/>
              </a:rPr>
              <a:t>Hard Boiled</a:t>
            </a:r>
            <a:endParaRPr/>
          </a:p>
        </p:txBody>
      </p:sp>
      <p:sp>
        <p:nvSpPr>
          <p:cNvPr id="160" name="Google Shape;160;p21"/>
          <p:cNvSpPr/>
          <p:nvPr/>
        </p:nvSpPr>
        <p:spPr>
          <a:xfrm>
            <a:off x="3937678" y="1591394"/>
            <a:ext cx="1432200" cy="544800"/>
          </a:xfrm>
          <a:prstGeom prst="rect">
            <a:avLst/>
          </a:prstGeom>
          <a:gradFill>
            <a:gsLst>
              <a:gs pos="0">
                <a:srgbClr val="4B4B48"/>
              </a:gs>
              <a:gs pos="50000">
                <a:srgbClr val="191B0C"/>
              </a:gs>
              <a:gs pos="100000">
                <a:srgbClr val="151809"/>
              </a:gs>
            </a:gsLst>
            <a:lin ang="540000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1"/>
          <p:cNvSpPr txBox="1"/>
          <p:nvPr/>
        </p:nvSpPr>
        <p:spPr>
          <a:xfrm>
            <a:off x="3937678" y="1591394"/>
            <a:ext cx="1432200" cy="544800"/>
          </a:xfrm>
          <a:prstGeom prst="rect">
            <a:avLst/>
          </a:prstGeom>
          <a:noFill/>
          <a:ln>
            <a:noFill/>
          </a:ln>
        </p:spPr>
        <p:txBody>
          <a:bodyPr spcFirstLastPara="1" wrap="square" lIns="113775" tIns="65000" rIns="113775" bIns="65000" anchor="ctr" anchorCtr="0">
            <a:noAutofit/>
          </a:bodyPr>
          <a:lstStyle/>
          <a:p>
            <a:pPr marL="0" marR="0" lvl="0" indent="0" algn="ctr" rtl="0">
              <a:lnSpc>
                <a:spcPct val="90000"/>
              </a:lnSpc>
              <a:spcBef>
                <a:spcPts val="0"/>
              </a:spcBef>
              <a:spcAft>
                <a:spcPts val="0"/>
              </a:spcAft>
              <a:buClr>
                <a:schemeClr val="lt1"/>
              </a:buClr>
              <a:buSzPts val="1600"/>
              <a:buFont typeface="Libre Franklin"/>
              <a:buNone/>
            </a:pPr>
            <a:r>
              <a:rPr lang="en-US" sz="1600">
                <a:solidFill>
                  <a:schemeClr val="lt1"/>
                </a:solidFill>
                <a:latin typeface="Libre Franklin"/>
                <a:ea typeface="Libre Franklin"/>
                <a:cs typeface="Libre Franklin"/>
                <a:sym typeface="Libre Franklin"/>
              </a:rPr>
              <a:t>Last Update Time</a:t>
            </a:r>
            <a:endParaRPr/>
          </a:p>
        </p:txBody>
      </p:sp>
      <p:sp>
        <p:nvSpPr>
          <p:cNvPr id="162" name="Google Shape;162;p21"/>
          <p:cNvSpPr/>
          <p:nvPr/>
        </p:nvSpPr>
        <p:spPr>
          <a:xfrm>
            <a:off x="3937678" y="2136257"/>
            <a:ext cx="1432200" cy="1399800"/>
          </a:xfrm>
          <a:prstGeom prst="rect">
            <a:avLst/>
          </a:prstGeom>
          <a:solidFill>
            <a:srgbClr val="CBCBCA">
              <a:alpha val="89803"/>
            </a:srgbClr>
          </a:solidFill>
          <a:ln w="9525" cap="flat" cmpd="sng">
            <a:solidFill>
              <a:srgbClr val="CBCBCA">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1"/>
          <p:cNvSpPr txBox="1"/>
          <p:nvPr/>
        </p:nvSpPr>
        <p:spPr>
          <a:xfrm>
            <a:off x="4002853" y="2022232"/>
            <a:ext cx="1432200" cy="1399800"/>
          </a:xfrm>
          <a:prstGeom prst="rect">
            <a:avLst/>
          </a:prstGeom>
          <a:noFill/>
          <a:ln>
            <a:noFill/>
          </a:ln>
        </p:spPr>
        <p:txBody>
          <a:bodyPr spcFirstLastPara="1" wrap="square" lIns="85325" tIns="85325" rIns="113775" bIns="128000" anchor="t" anchorCtr="0">
            <a:noAutofit/>
          </a:bodyPr>
          <a:lstStyle/>
          <a:p>
            <a:pPr marL="171450" marR="0" lvl="1" indent="-69850" algn="l" rtl="0">
              <a:lnSpc>
                <a:spcPct val="90000"/>
              </a:lnSpc>
              <a:spcBef>
                <a:spcPts val="0"/>
              </a:spcBef>
              <a:spcAft>
                <a:spcPts val="0"/>
              </a:spcAft>
              <a:buClr>
                <a:schemeClr val="dk1"/>
              </a:buClr>
              <a:buSzPts val="1600"/>
              <a:buFont typeface="Libre Franklin"/>
              <a:buNone/>
            </a:pPr>
            <a:endParaRPr sz="1600" b="0" i="0" u="none" strike="noStrike" cap="none">
              <a:solidFill>
                <a:schemeClr val="dk1"/>
              </a:solidFill>
              <a:latin typeface="Libre Franklin"/>
              <a:ea typeface="Libre Franklin"/>
              <a:cs typeface="Libre Franklin"/>
              <a:sym typeface="Libre Franklin"/>
            </a:endParaRPr>
          </a:p>
        </p:txBody>
      </p:sp>
      <p:sp>
        <p:nvSpPr>
          <p:cNvPr id="164" name="Google Shape;164;p21"/>
          <p:cNvSpPr/>
          <p:nvPr/>
        </p:nvSpPr>
        <p:spPr>
          <a:xfrm>
            <a:off x="5570397" y="1591394"/>
            <a:ext cx="1432200" cy="544800"/>
          </a:xfrm>
          <a:prstGeom prst="rect">
            <a:avLst/>
          </a:prstGeom>
          <a:gradFill>
            <a:gsLst>
              <a:gs pos="0">
                <a:srgbClr val="4B4B48"/>
              </a:gs>
              <a:gs pos="50000">
                <a:srgbClr val="191B0C"/>
              </a:gs>
              <a:gs pos="100000">
                <a:srgbClr val="151809"/>
              </a:gs>
            </a:gsLst>
            <a:lin ang="540000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1"/>
          <p:cNvSpPr txBox="1"/>
          <p:nvPr/>
        </p:nvSpPr>
        <p:spPr>
          <a:xfrm>
            <a:off x="5570397" y="1591394"/>
            <a:ext cx="1432200" cy="544800"/>
          </a:xfrm>
          <a:prstGeom prst="rect">
            <a:avLst/>
          </a:prstGeom>
          <a:noFill/>
          <a:ln>
            <a:noFill/>
          </a:ln>
        </p:spPr>
        <p:txBody>
          <a:bodyPr spcFirstLastPara="1" wrap="square" lIns="113775" tIns="65000" rIns="113775" bIns="65000" anchor="ctr" anchorCtr="0">
            <a:noAutofit/>
          </a:bodyPr>
          <a:lstStyle/>
          <a:p>
            <a:pPr marL="0" marR="0" lvl="0" indent="0" algn="ctr" rtl="0">
              <a:lnSpc>
                <a:spcPct val="90000"/>
              </a:lnSpc>
              <a:spcBef>
                <a:spcPts val="0"/>
              </a:spcBef>
              <a:spcAft>
                <a:spcPts val="0"/>
              </a:spcAft>
              <a:buClr>
                <a:schemeClr val="lt1"/>
              </a:buClr>
              <a:buSzPts val="1600"/>
              <a:buFont typeface="Libre Franklin"/>
              <a:buNone/>
            </a:pPr>
            <a:r>
              <a:rPr lang="en-US" sz="1600">
                <a:solidFill>
                  <a:schemeClr val="lt1"/>
                </a:solidFill>
                <a:latin typeface="Libre Franklin"/>
                <a:ea typeface="Libre Franklin"/>
                <a:cs typeface="Libre Franklin"/>
                <a:sym typeface="Libre Franklin"/>
              </a:rPr>
              <a:t>Last Update Manner</a:t>
            </a:r>
            <a:endParaRPr/>
          </a:p>
        </p:txBody>
      </p:sp>
      <p:sp>
        <p:nvSpPr>
          <p:cNvPr id="166" name="Google Shape;166;p21"/>
          <p:cNvSpPr/>
          <p:nvPr/>
        </p:nvSpPr>
        <p:spPr>
          <a:xfrm>
            <a:off x="5570397" y="2136257"/>
            <a:ext cx="1432200" cy="1399800"/>
          </a:xfrm>
          <a:prstGeom prst="rect">
            <a:avLst/>
          </a:prstGeom>
          <a:solidFill>
            <a:srgbClr val="CBCBCA">
              <a:alpha val="89803"/>
            </a:srgbClr>
          </a:solidFill>
          <a:ln w="9525" cap="flat" cmpd="sng">
            <a:solidFill>
              <a:srgbClr val="CBCBCA">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1"/>
          <p:cNvSpPr/>
          <p:nvPr/>
        </p:nvSpPr>
        <p:spPr>
          <a:xfrm>
            <a:off x="8835836" y="1591394"/>
            <a:ext cx="1432200" cy="544800"/>
          </a:xfrm>
          <a:prstGeom prst="rect">
            <a:avLst/>
          </a:prstGeom>
          <a:gradFill>
            <a:gsLst>
              <a:gs pos="0">
                <a:srgbClr val="4B4B48"/>
              </a:gs>
              <a:gs pos="50000">
                <a:srgbClr val="191B0C"/>
              </a:gs>
              <a:gs pos="100000">
                <a:srgbClr val="151809"/>
              </a:gs>
            </a:gsLst>
            <a:lin ang="540000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1"/>
          <p:cNvSpPr txBox="1"/>
          <p:nvPr/>
        </p:nvSpPr>
        <p:spPr>
          <a:xfrm>
            <a:off x="8835836" y="1591394"/>
            <a:ext cx="1432200" cy="544800"/>
          </a:xfrm>
          <a:prstGeom prst="rect">
            <a:avLst/>
          </a:prstGeom>
          <a:noFill/>
          <a:ln>
            <a:noFill/>
          </a:ln>
        </p:spPr>
        <p:txBody>
          <a:bodyPr spcFirstLastPara="1" wrap="square" lIns="113775" tIns="65000" rIns="113775" bIns="65000" anchor="ctr" anchorCtr="0">
            <a:noAutofit/>
          </a:bodyPr>
          <a:lstStyle/>
          <a:p>
            <a:pPr marL="0" marR="0" lvl="0" indent="0" algn="ctr" rtl="0">
              <a:lnSpc>
                <a:spcPct val="90000"/>
              </a:lnSpc>
              <a:spcBef>
                <a:spcPts val="0"/>
              </a:spcBef>
              <a:spcAft>
                <a:spcPts val="0"/>
              </a:spcAft>
              <a:buClr>
                <a:schemeClr val="lt1"/>
              </a:buClr>
              <a:buSzPts val="1600"/>
              <a:buFont typeface="Libre Franklin"/>
              <a:buNone/>
            </a:pPr>
            <a:r>
              <a:rPr lang="en-US" sz="1600">
                <a:solidFill>
                  <a:schemeClr val="lt1"/>
                </a:solidFill>
                <a:latin typeface="Libre Franklin"/>
                <a:ea typeface="Libre Franklin"/>
                <a:cs typeface="Libre Franklin"/>
                <a:sym typeface="Libre Franklin"/>
              </a:rPr>
              <a:t>Location (Map)</a:t>
            </a:r>
            <a:endParaRPr/>
          </a:p>
        </p:txBody>
      </p:sp>
      <p:sp>
        <p:nvSpPr>
          <p:cNvPr id="169" name="Google Shape;169;p21"/>
          <p:cNvSpPr/>
          <p:nvPr/>
        </p:nvSpPr>
        <p:spPr>
          <a:xfrm>
            <a:off x="8835836" y="2136257"/>
            <a:ext cx="1432200" cy="1399800"/>
          </a:xfrm>
          <a:prstGeom prst="rect">
            <a:avLst/>
          </a:prstGeom>
          <a:solidFill>
            <a:srgbClr val="CBCBCA">
              <a:alpha val="89803"/>
            </a:srgbClr>
          </a:solidFill>
          <a:ln w="9525" cap="flat" cmpd="sng">
            <a:solidFill>
              <a:srgbClr val="CBCBCA">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1"/>
          <p:cNvSpPr/>
          <p:nvPr/>
        </p:nvSpPr>
        <p:spPr>
          <a:xfrm>
            <a:off x="10468556" y="1591394"/>
            <a:ext cx="1432200" cy="544800"/>
          </a:xfrm>
          <a:prstGeom prst="rect">
            <a:avLst/>
          </a:prstGeom>
          <a:gradFill>
            <a:gsLst>
              <a:gs pos="0">
                <a:srgbClr val="4B4B48"/>
              </a:gs>
              <a:gs pos="50000">
                <a:srgbClr val="191B0C"/>
              </a:gs>
              <a:gs pos="100000">
                <a:srgbClr val="151809"/>
              </a:gs>
            </a:gsLst>
            <a:lin ang="540000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1"/>
          <p:cNvSpPr txBox="1"/>
          <p:nvPr/>
        </p:nvSpPr>
        <p:spPr>
          <a:xfrm>
            <a:off x="10468556" y="1591394"/>
            <a:ext cx="1432200" cy="544800"/>
          </a:xfrm>
          <a:prstGeom prst="rect">
            <a:avLst/>
          </a:prstGeom>
          <a:noFill/>
          <a:ln>
            <a:noFill/>
          </a:ln>
        </p:spPr>
        <p:txBody>
          <a:bodyPr spcFirstLastPara="1" wrap="square" lIns="113775" tIns="65000" rIns="113775" bIns="65000" anchor="ctr" anchorCtr="0">
            <a:noAutofit/>
          </a:bodyPr>
          <a:lstStyle/>
          <a:p>
            <a:pPr marL="0" marR="0" lvl="0" indent="0" algn="ctr" rtl="0">
              <a:lnSpc>
                <a:spcPct val="90000"/>
              </a:lnSpc>
              <a:spcBef>
                <a:spcPts val="0"/>
              </a:spcBef>
              <a:spcAft>
                <a:spcPts val="0"/>
              </a:spcAft>
              <a:buClr>
                <a:schemeClr val="lt1"/>
              </a:buClr>
              <a:buSzPts val="1600"/>
              <a:buFont typeface="Libre Franklin"/>
              <a:buNone/>
            </a:pPr>
            <a:r>
              <a:rPr lang="en-US" sz="1600">
                <a:solidFill>
                  <a:schemeClr val="lt1"/>
                </a:solidFill>
                <a:latin typeface="Libre Franklin"/>
                <a:ea typeface="Libre Franklin"/>
                <a:cs typeface="Libre Franklin"/>
                <a:sym typeface="Libre Franklin"/>
              </a:rPr>
              <a:t>Battery Power Level</a:t>
            </a:r>
            <a:endParaRPr/>
          </a:p>
        </p:txBody>
      </p:sp>
      <p:sp>
        <p:nvSpPr>
          <p:cNvPr id="172" name="Google Shape;172;p21"/>
          <p:cNvSpPr/>
          <p:nvPr/>
        </p:nvSpPr>
        <p:spPr>
          <a:xfrm>
            <a:off x="10468556" y="2136257"/>
            <a:ext cx="1432200" cy="1399800"/>
          </a:xfrm>
          <a:prstGeom prst="rect">
            <a:avLst/>
          </a:prstGeom>
          <a:solidFill>
            <a:srgbClr val="CBCBCA">
              <a:alpha val="89803"/>
            </a:srgbClr>
          </a:solidFill>
          <a:ln w="9525" cap="flat" cmpd="sng">
            <a:solidFill>
              <a:srgbClr val="CBCBCA">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1"/>
          <p:cNvSpPr txBox="1">
            <a:spLocks noGrp="1"/>
          </p:cNvSpPr>
          <p:nvPr>
            <p:ph type="title"/>
          </p:nvPr>
        </p:nvSpPr>
        <p:spPr>
          <a:xfrm>
            <a:off x="1485900" y="170675"/>
            <a:ext cx="9601200" cy="822900"/>
          </a:xfrm>
          <a:prstGeom prst="rect">
            <a:avLst/>
          </a:prstGeom>
          <a:noFill/>
          <a:ln>
            <a:noFill/>
          </a:ln>
        </p:spPr>
        <p:txBody>
          <a:bodyPr spcFirstLastPara="1" wrap="square" lIns="91425" tIns="45700" rIns="91425" bIns="45700" anchor="t" anchorCtr="0">
            <a:noAutofit/>
          </a:bodyPr>
          <a:lstStyle/>
          <a:p>
            <a:pPr marL="0" lvl="0" indent="0" algn="ctr" rtl="0">
              <a:lnSpc>
                <a:spcPct val="89000"/>
              </a:lnSpc>
              <a:spcBef>
                <a:spcPts val="0"/>
              </a:spcBef>
              <a:spcAft>
                <a:spcPts val="0"/>
              </a:spcAft>
              <a:buClr>
                <a:schemeClr val="dk2"/>
              </a:buClr>
              <a:buSzPts val="4400"/>
              <a:buFont typeface="Libre Franklin"/>
              <a:buNone/>
            </a:pPr>
            <a:r>
              <a:rPr lang="en-US"/>
              <a:t>Databases</a:t>
            </a:r>
            <a:endParaRPr/>
          </a:p>
        </p:txBody>
      </p:sp>
      <p:sp>
        <p:nvSpPr>
          <p:cNvPr id="174" name="Google Shape;174;p21"/>
          <p:cNvSpPr/>
          <p:nvPr/>
        </p:nvSpPr>
        <p:spPr>
          <a:xfrm>
            <a:off x="7203116" y="1591394"/>
            <a:ext cx="1432200" cy="544800"/>
          </a:xfrm>
          <a:prstGeom prst="rect">
            <a:avLst/>
          </a:prstGeom>
          <a:gradFill>
            <a:gsLst>
              <a:gs pos="0">
                <a:srgbClr val="4B4B48"/>
              </a:gs>
              <a:gs pos="50000">
                <a:srgbClr val="191B0C"/>
              </a:gs>
              <a:gs pos="100000">
                <a:srgbClr val="151809"/>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1"/>
          <p:cNvSpPr txBox="1"/>
          <p:nvPr/>
        </p:nvSpPr>
        <p:spPr>
          <a:xfrm>
            <a:off x="7203116" y="1591394"/>
            <a:ext cx="1432200" cy="544800"/>
          </a:xfrm>
          <a:prstGeom prst="rect">
            <a:avLst/>
          </a:prstGeom>
          <a:noFill/>
          <a:ln>
            <a:noFill/>
          </a:ln>
        </p:spPr>
        <p:txBody>
          <a:bodyPr spcFirstLastPara="1" wrap="square" lIns="113775" tIns="65000" rIns="113775" bIns="65000" anchor="ctr" anchorCtr="0">
            <a:noAutofit/>
          </a:bodyPr>
          <a:lstStyle/>
          <a:p>
            <a:pPr marL="0" marR="0" lvl="0" indent="0" algn="ctr" rtl="0">
              <a:lnSpc>
                <a:spcPct val="90000"/>
              </a:lnSpc>
              <a:spcBef>
                <a:spcPts val="0"/>
              </a:spcBef>
              <a:spcAft>
                <a:spcPts val="0"/>
              </a:spcAft>
              <a:buClr>
                <a:schemeClr val="lt1"/>
              </a:buClr>
              <a:buSzPts val="1600"/>
              <a:buFont typeface="Libre Franklin"/>
              <a:buNone/>
            </a:pPr>
            <a:r>
              <a:rPr lang="en-US" sz="1600">
                <a:solidFill>
                  <a:schemeClr val="lt1"/>
                </a:solidFill>
                <a:latin typeface="Libre Franklin"/>
                <a:ea typeface="Libre Franklin"/>
                <a:cs typeface="Libre Franklin"/>
                <a:sym typeface="Libre Franklin"/>
              </a:rPr>
              <a:t>Last User</a:t>
            </a:r>
            <a:endParaRPr/>
          </a:p>
        </p:txBody>
      </p:sp>
      <p:sp>
        <p:nvSpPr>
          <p:cNvPr id="176" name="Google Shape;176;p21"/>
          <p:cNvSpPr/>
          <p:nvPr/>
        </p:nvSpPr>
        <p:spPr>
          <a:xfrm>
            <a:off x="7203116" y="2136257"/>
            <a:ext cx="1432200" cy="1399800"/>
          </a:xfrm>
          <a:prstGeom prst="rect">
            <a:avLst/>
          </a:prstGeom>
          <a:solidFill>
            <a:srgbClr val="CBCBCA">
              <a:alpha val="89800"/>
            </a:srgbClr>
          </a:solidFill>
          <a:ln w="9525" cap="flat" cmpd="sng">
            <a:solidFill>
              <a:srgbClr val="CBCBCA">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1"/>
          <p:cNvSpPr/>
          <p:nvPr/>
        </p:nvSpPr>
        <p:spPr>
          <a:xfrm>
            <a:off x="2304966" y="4450669"/>
            <a:ext cx="1432200" cy="544800"/>
          </a:xfrm>
          <a:prstGeom prst="rect">
            <a:avLst/>
          </a:prstGeom>
          <a:gradFill>
            <a:gsLst>
              <a:gs pos="0">
                <a:srgbClr val="4B4B48"/>
              </a:gs>
              <a:gs pos="50000">
                <a:srgbClr val="191B0C"/>
              </a:gs>
              <a:gs pos="100000">
                <a:srgbClr val="151809"/>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1"/>
          <p:cNvSpPr txBox="1"/>
          <p:nvPr/>
        </p:nvSpPr>
        <p:spPr>
          <a:xfrm>
            <a:off x="2304966" y="4450669"/>
            <a:ext cx="1432200" cy="544800"/>
          </a:xfrm>
          <a:prstGeom prst="rect">
            <a:avLst/>
          </a:prstGeom>
          <a:noFill/>
          <a:ln>
            <a:noFill/>
          </a:ln>
        </p:spPr>
        <p:txBody>
          <a:bodyPr spcFirstLastPara="1" wrap="square" lIns="113775" tIns="65000" rIns="113775" bIns="65000" anchor="ctr" anchorCtr="0">
            <a:noAutofit/>
          </a:bodyPr>
          <a:lstStyle/>
          <a:p>
            <a:pPr marL="0" marR="0" lvl="0" indent="0" algn="ctr" rtl="0">
              <a:lnSpc>
                <a:spcPct val="90000"/>
              </a:lnSpc>
              <a:spcBef>
                <a:spcPts val="0"/>
              </a:spcBef>
              <a:spcAft>
                <a:spcPts val="0"/>
              </a:spcAft>
              <a:buClr>
                <a:schemeClr val="lt1"/>
              </a:buClr>
              <a:buSzPts val="1600"/>
              <a:buFont typeface="Libre Franklin"/>
              <a:buNone/>
            </a:pPr>
            <a:r>
              <a:rPr lang="en-US" sz="1600">
                <a:solidFill>
                  <a:schemeClr val="lt1"/>
                </a:solidFill>
                <a:latin typeface="Libre Franklin"/>
                <a:ea typeface="Libre Franklin"/>
                <a:cs typeface="Libre Franklin"/>
                <a:sym typeface="Libre Franklin"/>
              </a:rPr>
              <a:t>UsersID</a:t>
            </a:r>
            <a:endParaRPr/>
          </a:p>
        </p:txBody>
      </p:sp>
      <p:sp>
        <p:nvSpPr>
          <p:cNvPr id="179" name="Google Shape;179;p21"/>
          <p:cNvSpPr/>
          <p:nvPr/>
        </p:nvSpPr>
        <p:spPr>
          <a:xfrm>
            <a:off x="2304966" y="4995532"/>
            <a:ext cx="1432200" cy="1399800"/>
          </a:xfrm>
          <a:prstGeom prst="rect">
            <a:avLst/>
          </a:prstGeom>
          <a:solidFill>
            <a:srgbClr val="CBCBCA">
              <a:alpha val="89800"/>
            </a:srgbClr>
          </a:solidFill>
          <a:ln w="9525" cap="flat" cmpd="sng">
            <a:solidFill>
              <a:srgbClr val="CBCBCA">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adam	</a:t>
            </a:r>
            <a:endParaRPr/>
          </a:p>
          <a:p>
            <a:pPr marL="0" lvl="0" indent="0" algn="l" rtl="0">
              <a:spcBef>
                <a:spcPts val="0"/>
              </a:spcBef>
              <a:spcAft>
                <a:spcPts val="0"/>
              </a:spcAft>
              <a:buNone/>
            </a:pPr>
            <a:r>
              <a:rPr lang="en-US"/>
              <a:t>Riley</a:t>
            </a:r>
            <a:endParaRPr/>
          </a:p>
        </p:txBody>
      </p:sp>
      <p:sp>
        <p:nvSpPr>
          <p:cNvPr id="180" name="Google Shape;180;p21"/>
          <p:cNvSpPr/>
          <p:nvPr/>
        </p:nvSpPr>
        <p:spPr>
          <a:xfrm>
            <a:off x="3937691" y="4450669"/>
            <a:ext cx="1432200" cy="544800"/>
          </a:xfrm>
          <a:prstGeom prst="rect">
            <a:avLst/>
          </a:prstGeom>
          <a:gradFill>
            <a:gsLst>
              <a:gs pos="0">
                <a:srgbClr val="4B4B48"/>
              </a:gs>
              <a:gs pos="50000">
                <a:srgbClr val="191B0C"/>
              </a:gs>
              <a:gs pos="100000">
                <a:srgbClr val="151809"/>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1"/>
          <p:cNvSpPr txBox="1"/>
          <p:nvPr/>
        </p:nvSpPr>
        <p:spPr>
          <a:xfrm>
            <a:off x="3937691" y="4450669"/>
            <a:ext cx="1432200" cy="544800"/>
          </a:xfrm>
          <a:prstGeom prst="rect">
            <a:avLst/>
          </a:prstGeom>
          <a:noFill/>
          <a:ln>
            <a:noFill/>
          </a:ln>
        </p:spPr>
        <p:txBody>
          <a:bodyPr spcFirstLastPara="1" wrap="square" lIns="113775" tIns="65000" rIns="113775" bIns="65000" anchor="ctr" anchorCtr="0">
            <a:noAutofit/>
          </a:bodyPr>
          <a:lstStyle/>
          <a:p>
            <a:pPr marL="0" marR="0" lvl="0" indent="0" algn="ctr" rtl="0">
              <a:lnSpc>
                <a:spcPct val="90000"/>
              </a:lnSpc>
              <a:spcBef>
                <a:spcPts val="0"/>
              </a:spcBef>
              <a:spcAft>
                <a:spcPts val="0"/>
              </a:spcAft>
              <a:buClr>
                <a:schemeClr val="lt1"/>
              </a:buClr>
              <a:buSzPts val="1600"/>
              <a:buFont typeface="Libre Franklin"/>
              <a:buNone/>
            </a:pPr>
            <a:r>
              <a:rPr lang="en-US" sz="1600">
                <a:solidFill>
                  <a:schemeClr val="lt1"/>
                </a:solidFill>
                <a:latin typeface="Libre Franklin"/>
                <a:ea typeface="Libre Franklin"/>
                <a:cs typeface="Libre Franklin"/>
                <a:sym typeface="Libre Franklin"/>
              </a:rPr>
              <a:t>Username</a:t>
            </a:r>
            <a:endParaRPr sz="1600">
              <a:solidFill>
                <a:schemeClr val="lt1"/>
              </a:solidFill>
              <a:latin typeface="Libre Franklin"/>
              <a:ea typeface="Libre Franklin"/>
              <a:cs typeface="Libre Franklin"/>
              <a:sym typeface="Libre Franklin"/>
            </a:endParaRPr>
          </a:p>
        </p:txBody>
      </p:sp>
      <p:sp>
        <p:nvSpPr>
          <p:cNvPr id="182" name="Google Shape;182;p21"/>
          <p:cNvSpPr/>
          <p:nvPr/>
        </p:nvSpPr>
        <p:spPr>
          <a:xfrm>
            <a:off x="3937691" y="4995532"/>
            <a:ext cx="1432200" cy="1399800"/>
          </a:xfrm>
          <a:prstGeom prst="rect">
            <a:avLst/>
          </a:prstGeom>
          <a:solidFill>
            <a:srgbClr val="CBCBCA">
              <a:alpha val="89800"/>
            </a:srgbClr>
          </a:solidFill>
          <a:ln w="9525" cap="flat" cmpd="sng">
            <a:solidFill>
              <a:srgbClr val="CBCBCA">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Egghead</a:t>
            </a:r>
            <a:endParaRPr/>
          </a:p>
          <a:p>
            <a:pPr marL="0" lvl="0" indent="0" algn="l" rtl="0">
              <a:spcBef>
                <a:spcPts val="0"/>
              </a:spcBef>
              <a:spcAft>
                <a:spcPts val="0"/>
              </a:spcAft>
              <a:buNone/>
            </a:pPr>
            <a:r>
              <a:rPr lang="en-US"/>
              <a:t>Presentation</a:t>
            </a:r>
            <a:endParaRPr/>
          </a:p>
        </p:txBody>
      </p:sp>
      <p:sp>
        <p:nvSpPr>
          <p:cNvPr id="183" name="Google Shape;183;p21"/>
          <p:cNvSpPr/>
          <p:nvPr/>
        </p:nvSpPr>
        <p:spPr>
          <a:xfrm>
            <a:off x="7150191" y="4450669"/>
            <a:ext cx="1432200" cy="544800"/>
          </a:xfrm>
          <a:prstGeom prst="rect">
            <a:avLst/>
          </a:prstGeom>
          <a:gradFill>
            <a:gsLst>
              <a:gs pos="0">
                <a:srgbClr val="4B4B48"/>
              </a:gs>
              <a:gs pos="50000">
                <a:srgbClr val="191B0C"/>
              </a:gs>
              <a:gs pos="100000">
                <a:srgbClr val="151809"/>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1"/>
          <p:cNvSpPr txBox="1"/>
          <p:nvPr/>
        </p:nvSpPr>
        <p:spPr>
          <a:xfrm>
            <a:off x="7150191" y="4450669"/>
            <a:ext cx="1432200" cy="544800"/>
          </a:xfrm>
          <a:prstGeom prst="rect">
            <a:avLst/>
          </a:prstGeom>
          <a:noFill/>
          <a:ln>
            <a:noFill/>
          </a:ln>
        </p:spPr>
        <p:txBody>
          <a:bodyPr spcFirstLastPara="1" wrap="square" lIns="113775" tIns="65000" rIns="113775" bIns="65000" anchor="ctr" anchorCtr="0">
            <a:noAutofit/>
          </a:bodyPr>
          <a:lstStyle/>
          <a:p>
            <a:pPr marL="0" marR="0" lvl="0" indent="0" algn="ctr" rtl="0">
              <a:lnSpc>
                <a:spcPct val="90000"/>
              </a:lnSpc>
              <a:spcBef>
                <a:spcPts val="0"/>
              </a:spcBef>
              <a:spcAft>
                <a:spcPts val="0"/>
              </a:spcAft>
              <a:buClr>
                <a:schemeClr val="lt1"/>
              </a:buClr>
              <a:buSzPts val="1600"/>
              <a:buFont typeface="Libre Franklin"/>
              <a:buNone/>
            </a:pPr>
            <a:r>
              <a:rPr lang="en-US" sz="1600">
                <a:solidFill>
                  <a:schemeClr val="lt1"/>
                </a:solidFill>
                <a:latin typeface="Libre Franklin"/>
                <a:ea typeface="Libre Franklin"/>
                <a:cs typeface="Libre Franklin"/>
                <a:sym typeface="Libre Franklin"/>
              </a:rPr>
              <a:t>email</a:t>
            </a:r>
            <a:endParaRPr/>
          </a:p>
        </p:txBody>
      </p:sp>
      <p:sp>
        <p:nvSpPr>
          <p:cNvPr id="185" name="Google Shape;185;p21"/>
          <p:cNvSpPr/>
          <p:nvPr/>
        </p:nvSpPr>
        <p:spPr>
          <a:xfrm>
            <a:off x="7150191" y="4995532"/>
            <a:ext cx="1432200" cy="1399800"/>
          </a:xfrm>
          <a:prstGeom prst="rect">
            <a:avLst/>
          </a:prstGeom>
          <a:solidFill>
            <a:srgbClr val="CBCBCA">
              <a:alpha val="89800"/>
            </a:srgbClr>
          </a:solidFill>
          <a:ln w="9525" cap="flat" cmpd="sng">
            <a:solidFill>
              <a:srgbClr val="CBCBCA">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egg@mail.com</a:t>
            </a:r>
            <a:endParaRPr/>
          </a:p>
          <a:p>
            <a:pPr marL="0" lvl="0" indent="0" algn="l" rtl="0">
              <a:spcBef>
                <a:spcPts val="0"/>
              </a:spcBef>
              <a:spcAft>
                <a:spcPts val="0"/>
              </a:spcAft>
              <a:buNone/>
            </a:pPr>
            <a:r>
              <a:rPr lang="en-US"/>
              <a:t>Rt@egg.com</a:t>
            </a:r>
            <a:endParaRPr/>
          </a:p>
        </p:txBody>
      </p:sp>
      <p:sp>
        <p:nvSpPr>
          <p:cNvPr id="186" name="Google Shape;186;p21"/>
          <p:cNvSpPr/>
          <p:nvPr/>
        </p:nvSpPr>
        <p:spPr>
          <a:xfrm>
            <a:off x="8835841" y="4450669"/>
            <a:ext cx="1432200" cy="544800"/>
          </a:xfrm>
          <a:prstGeom prst="rect">
            <a:avLst/>
          </a:prstGeom>
          <a:gradFill>
            <a:gsLst>
              <a:gs pos="0">
                <a:srgbClr val="4B4B48"/>
              </a:gs>
              <a:gs pos="50000">
                <a:srgbClr val="191B0C"/>
              </a:gs>
              <a:gs pos="100000">
                <a:srgbClr val="151809"/>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1"/>
          <p:cNvSpPr txBox="1"/>
          <p:nvPr/>
        </p:nvSpPr>
        <p:spPr>
          <a:xfrm>
            <a:off x="8835841" y="4450669"/>
            <a:ext cx="1432200" cy="544800"/>
          </a:xfrm>
          <a:prstGeom prst="rect">
            <a:avLst/>
          </a:prstGeom>
          <a:noFill/>
          <a:ln>
            <a:noFill/>
          </a:ln>
        </p:spPr>
        <p:txBody>
          <a:bodyPr spcFirstLastPara="1" wrap="square" lIns="113775" tIns="65000" rIns="113775" bIns="65000" anchor="ctr" anchorCtr="0">
            <a:noAutofit/>
          </a:bodyPr>
          <a:lstStyle/>
          <a:p>
            <a:pPr marL="0" marR="0" lvl="0" indent="0" algn="ctr" rtl="0">
              <a:lnSpc>
                <a:spcPct val="90000"/>
              </a:lnSpc>
              <a:spcBef>
                <a:spcPts val="0"/>
              </a:spcBef>
              <a:spcAft>
                <a:spcPts val="0"/>
              </a:spcAft>
              <a:buClr>
                <a:schemeClr val="lt1"/>
              </a:buClr>
              <a:buSzPts val="1600"/>
              <a:buFont typeface="Libre Franklin"/>
              <a:buNone/>
            </a:pPr>
            <a:r>
              <a:rPr lang="en-US" sz="1600">
                <a:solidFill>
                  <a:schemeClr val="lt1"/>
                </a:solidFill>
                <a:latin typeface="Libre Franklin"/>
                <a:ea typeface="Libre Franklin"/>
                <a:cs typeface="Libre Franklin"/>
                <a:sym typeface="Libre Franklin"/>
              </a:rPr>
              <a:t>password</a:t>
            </a:r>
            <a:endParaRPr/>
          </a:p>
        </p:txBody>
      </p:sp>
      <p:sp>
        <p:nvSpPr>
          <p:cNvPr id="188" name="Google Shape;188;p21"/>
          <p:cNvSpPr/>
          <p:nvPr/>
        </p:nvSpPr>
        <p:spPr>
          <a:xfrm>
            <a:off x="8835841" y="4995532"/>
            <a:ext cx="1432200" cy="1399800"/>
          </a:xfrm>
          <a:prstGeom prst="rect">
            <a:avLst/>
          </a:prstGeom>
          <a:solidFill>
            <a:srgbClr val="CBCBCA">
              <a:alpha val="89800"/>
            </a:srgbClr>
          </a:solidFill>
          <a:ln w="9525" cap="flat" cmpd="sng">
            <a:solidFill>
              <a:srgbClr val="CBCBCA">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0v3rE@sy!</a:t>
            </a:r>
            <a:endParaRPr/>
          </a:p>
          <a:p>
            <a:pPr marL="0" lvl="0" indent="0" algn="l" rtl="0">
              <a:spcBef>
                <a:spcPts val="0"/>
              </a:spcBef>
              <a:spcAft>
                <a:spcPts val="0"/>
              </a:spcAft>
              <a:buNone/>
            </a:pPr>
            <a:r>
              <a:rPr lang="en-US"/>
              <a:t>qwerty123</a:t>
            </a:r>
            <a:endParaRPr/>
          </a:p>
        </p:txBody>
      </p:sp>
      <p:sp>
        <p:nvSpPr>
          <p:cNvPr id="189" name="Google Shape;189;p21"/>
          <p:cNvSpPr/>
          <p:nvPr/>
        </p:nvSpPr>
        <p:spPr>
          <a:xfrm>
            <a:off x="5543941" y="4450669"/>
            <a:ext cx="1432200" cy="544800"/>
          </a:xfrm>
          <a:prstGeom prst="rect">
            <a:avLst/>
          </a:prstGeom>
          <a:gradFill>
            <a:gsLst>
              <a:gs pos="0">
                <a:srgbClr val="4B4B48"/>
              </a:gs>
              <a:gs pos="50000">
                <a:srgbClr val="191B0C"/>
              </a:gs>
              <a:gs pos="100000">
                <a:srgbClr val="151809"/>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1"/>
          <p:cNvSpPr txBox="1"/>
          <p:nvPr/>
        </p:nvSpPr>
        <p:spPr>
          <a:xfrm>
            <a:off x="5543941" y="4450669"/>
            <a:ext cx="1432200" cy="544800"/>
          </a:xfrm>
          <a:prstGeom prst="rect">
            <a:avLst/>
          </a:prstGeom>
          <a:noFill/>
          <a:ln>
            <a:noFill/>
          </a:ln>
        </p:spPr>
        <p:txBody>
          <a:bodyPr spcFirstLastPara="1" wrap="square" lIns="113775" tIns="65000" rIns="113775" bIns="65000" anchor="ctr" anchorCtr="0">
            <a:noAutofit/>
          </a:bodyPr>
          <a:lstStyle/>
          <a:p>
            <a:pPr marL="0" marR="0" lvl="0" indent="0" algn="ctr" rtl="0">
              <a:lnSpc>
                <a:spcPct val="90000"/>
              </a:lnSpc>
              <a:spcBef>
                <a:spcPts val="0"/>
              </a:spcBef>
              <a:spcAft>
                <a:spcPts val="0"/>
              </a:spcAft>
              <a:buClr>
                <a:schemeClr val="lt1"/>
              </a:buClr>
              <a:buSzPts val="1600"/>
              <a:buFont typeface="Libre Franklin"/>
              <a:buNone/>
            </a:pPr>
            <a:r>
              <a:rPr lang="en-US" sz="1600">
                <a:solidFill>
                  <a:schemeClr val="lt1"/>
                </a:solidFill>
                <a:latin typeface="Libre Franklin"/>
                <a:ea typeface="Libre Franklin"/>
                <a:cs typeface="Libre Franklin"/>
                <a:sym typeface="Libre Franklin"/>
              </a:rPr>
              <a:t>group</a:t>
            </a:r>
            <a:endParaRPr/>
          </a:p>
        </p:txBody>
      </p:sp>
      <p:sp>
        <p:nvSpPr>
          <p:cNvPr id="191" name="Google Shape;191;p21"/>
          <p:cNvSpPr/>
          <p:nvPr/>
        </p:nvSpPr>
        <p:spPr>
          <a:xfrm>
            <a:off x="5543941" y="4995532"/>
            <a:ext cx="1432200" cy="1399800"/>
          </a:xfrm>
          <a:prstGeom prst="rect">
            <a:avLst/>
          </a:prstGeom>
          <a:solidFill>
            <a:srgbClr val="CBCBCA">
              <a:alpha val="89800"/>
            </a:srgbClr>
          </a:solidFill>
          <a:ln w="9525" cap="flat" cmpd="sng">
            <a:solidFill>
              <a:srgbClr val="CBCBCA">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HardBoiled</a:t>
            </a:r>
            <a:endParaRPr/>
          </a:p>
          <a:p>
            <a:pPr marL="0" lvl="0" indent="0" algn="l" rtl="0">
              <a:spcBef>
                <a:spcPts val="0"/>
              </a:spcBef>
              <a:spcAft>
                <a:spcPts val="0"/>
              </a:spcAft>
              <a:buNone/>
            </a:pPr>
            <a:r>
              <a:rPr lang="en-US"/>
              <a:t>regular</a:t>
            </a:r>
            <a:endParaRPr/>
          </a:p>
        </p:txBody>
      </p:sp>
      <p:sp>
        <p:nvSpPr>
          <p:cNvPr id="192" name="Google Shape;192;p21"/>
          <p:cNvSpPr txBox="1"/>
          <p:nvPr/>
        </p:nvSpPr>
        <p:spPr>
          <a:xfrm>
            <a:off x="1091425" y="993675"/>
            <a:ext cx="1213500" cy="3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Georgia"/>
                <a:ea typeface="Georgia"/>
                <a:cs typeface="Georgia"/>
                <a:sym typeface="Georgia"/>
              </a:rPr>
              <a:t>Items</a:t>
            </a:r>
            <a:endParaRPr sz="2400">
              <a:latin typeface="Georgia"/>
              <a:ea typeface="Georgia"/>
              <a:cs typeface="Georgia"/>
              <a:sym typeface="Georgia"/>
            </a:endParaRPr>
          </a:p>
        </p:txBody>
      </p:sp>
      <p:sp>
        <p:nvSpPr>
          <p:cNvPr id="193" name="Google Shape;193;p21"/>
          <p:cNvSpPr txBox="1"/>
          <p:nvPr/>
        </p:nvSpPr>
        <p:spPr>
          <a:xfrm>
            <a:off x="980850" y="4023575"/>
            <a:ext cx="1010100" cy="3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Georgia"/>
                <a:ea typeface="Georgia"/>
                <a:cs typeface="Georgia"/>
                <a:sym typeface="Georgia"/>
              </a:rPr>
              <a:t>Users</a:t>
            </a:r>
            <a:endParaRPr sz="2400">
              <a:latin typeface="Georgia"/>
              <a:ea typeface="Georgia"/>
              <a:cs typeface="Georgia"/>
              <a:sym typeface="Georgia"/>
            </a:endParaRPr>
          </a:p>
        </p:txBody>
      </p:sp>
      <p:pic>
        <p:nvPicPr>
          <p:cNvPr id="194" name="Google Shape;194;p21"/>
          <p:cNvPicPr preferRelativeResize="0"/>
          <p:nvPr/>
        </p:nvPicPr>
        <p:blipFill>
          <a:blip r:embed="rId3">
            <a:alphaModFix/>
          </a:blip>
          <a:stretch>
            <a:fillRect/>
          </a:stretch>
        </p:blipFill>
        <p:spPr>
          <a:xfrm>
            <a:off x="10064625" y="4803724"/>
            <a:ext cx="2127375" cy="2127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2"/>
          <p:cNvSpPr txBox="1"/>
          <p:nvPr/>
        </p:nvSpPr>
        <p:spPr>
          <a:xfrm>
            <a:off x="8566951" y="150920"/>
            <a:ext cx="362504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p:txBody>
      </p:sp>
      <p:pic>
        <p:nvPicPr>
          <p:cNvPr id="200" name="Google Shape;200;p22"/>
          <p:cNvPicPr preferRelativeResize="0"/>
          <p:nvPr/>
        </p:nvPicPr>
        <p:blipFill>
          <a:blip r:embed="rId3">
            <a:alphaModFix/>
          </a:blip>
          <a:stretch>
            <a:fillRect/>
          </a:stretch>
        </p:blipFill>
        <p:spPr>
          <a:xfrm>
            <a:off x="3908050" y="520250"/>
            <a:ext cx="6156579" cy="6435501"/>
          </a:xfrm>
          <a:prstGeom prst="rect">
            <a:avLst/>
          </a:prstGeom>
          <a:noFill/>
          <a:ln>
            <a:noFill/>
          </a:ln>
        </p:spPr>
      </p:pic>
      <p:sp>
        <p:nvSpPr>
          <p:cNvPr id="201" name="Google Shape;201;p22"/>
          <p:cNvSpPr txBox="1"/>
          <p:nvPr/>
        </p:nvSpPr>
        <p:spPr>
          <a:xfrm>
            <a:off x="847075" y="276925"/>
            <a:ext cx="5619900" cy="10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dirty="0">
                <a:latin typeface="Georgia"/>
                <a:ea typeface="Georgia"/>
                <a:cs typeface="Georgia"/>
                <a:sym typeface="Georgia"/>
              </a:rPr>
              <a:t>Product Communication Diagram</a:t>
            </a:r>
            <a:endParaRPr sz="4800" dirty="0">
              <a:latin typeface="Georgia"/>
              <a:ea typeface="Georgia"/>
              <a:cs typeface="Georgia"/>
              <a:sym typeface="Georgia"/>
            </a:endParaRPr>
          </a:p>
        </p:txBody>
      </p:sp>
      <p:pic>
        <p:nvPicPr>
          <p:cNvPr id="202" name="Google Shape;202;p22"/>
          <p:cNvPicPr preferRelativeResize="0"/>
          <p:nvPr/>
        </p:nvPicPr>
        <p:blipFill>
          <a:blip r:embed="rId4">
            <a:alphaModFix/>
          </a:blip>
          <a:stretch>
            <a:fillRect/>
          </a:stretch>
        </p:blipFill>
        <p:spPr>
          <a:xfrm>
            <a:off x="10064625" y="4803724"/>
            <a:ext cx="2127375" cy="2127350"/>
          </a:xfrm>
          <a:prstGeom prst="rect">
            <a:avLst/>
          </a:prstGeom>
          <a:noFill/>
          <a:ln>
            <a:noFill/>
          </a:ln>
        </p:spPr>
      </p:pic>
    </p:spTree>
  </p:cSld>
  <p:clrMapOvr>
    <a:masterClrMapping/>
  </p:clrMapOvr>
</p:sld>
</file>

<file path=ppt/theme/theme1.xml><?xml version="1.0" encoding="utf-8"?>
<a:theme xmlns:a="http://schemas.openxmlformats.org/drawingml/2006/main" name="Crop">
  <a:themeElements>
    <a:clrScheme name="Crop">
      <a:dk1>
        <a:srgbClr val="000000"/>
      </a:dk1>
      <a:lt1>
        <a:srgbClr val="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TotalTime>
  <Words>629</Words>
  <Application>Microsoft Office PowerPoint</Application>
  <PresentationFormat>Widescreen</PresentationFormat>
  <Paragraphs>110</Paragraphs>
  <Slides>22</Slides>
  <Notes>20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Times New Roman</vt:lpstr>
      <vt:lpstr>Georgia</vt:lpstr>
      <vt:lpstr>Libre Franklin</vt:lpstr>
      <vt:lpstr>Consolas</vt:lpstr>
      <vt:lpstr>Crop</vt:lpstr>
      <vt:lpstr>EGGS-ELLENT TRACKING</vt:lpstr>
      <vt:lpstr>Problem Statement: </vt:lpstr>
      <vt:lpstr>PowerPoint Presentation</vt:lpstr>
      <vt:lpstr>Requirements: M.E.T.A.</vt:lpstr>
      <vt:lpstr>Brainstorming </vt:lpstr>
      <vt:lpstr>The E.G.G. Electromagnetic Geolocating Gadget</vt:lpstr>
      <vt:lpstr>The Basket User Interface/Database</vt:lpstr>
      <vt:lpstr>Databases</vt:lpstr>
      <vt:lpstr>PowerPoint Presentation</vt:lpstr>
      <vt:lpstr>The E.G.G. Electromagnetic Geolocating Gadget </vt:lpstr>
      <vt:lpstr>The Basket User Interface/Database</vt:lpstr>
      <vt:lpstr>PowerPoint Presentation</vt:lpstr>
      <vt:lpstr>PowerPoint Presentation</vt:lpstr>
      <vt:lpstr>PowerPoint Presentation</vt:lpstr>
      <vt:lpstr>PowerPoint Presentation</vt:lpstr>
      <vt:lpstr>PowerPoint Presentation</vt:lpstr>
      <vt:lpstr>PowerPoint Presentation</vt:lpstr>
      <vt:lpstr>Prototype Presentation Video </vt:lpstr>
      <vt:lpstr>PowerPoint Presentation</vt:lpstr>
      <vt:lpstr>Calculations</vt:lpstr>
      <vt:lpstr>Continuation Ideas</vt:lpstr>
      <vt:lpstr>Works Cited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EGGS-ELLENT TRACKING</dc:title>
  <dc:creator>kluth</dc:creator>
  <cp:lastModifiedBy>KLUTHER</cp:lastModifiedBy>
  <cp:revision>16</cp:revision>
  <dcterms:modified xsi:type="dcterms:W3CDTF">2019-08-25T21:00:29Z</dcterms:modified>
</cp:coreProperties>
</file>